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ink/ink10.xml" ContentType="application/inkml+xml"/>
  <Override PartName="/ppt/notesSlides/notesSlide6.xml" ContentType="application/vnd.openxmlformats-officedocument.presentationml.notesSlide+xml"/>
  <Override PartName="/ppt/ink/ink11.xml" ContentType="application/inkml+xml"/>
  <Override PartName="/ppt/ink/ink12.xml" ContentType="application/inkml+xml"/>
  <Override PartName="/ppt/notesSlides/notesSlide7.xml" ContentType="application/vnd.openxmlformats-officedocument.presentationml.notesSlide+xml"/>
  <Override PartName="/ppt/ink/ink13.xml" ContentType="application/inkml+xml"/>
  <Override PartName="/ppt/ink/ink14.xml" ContentType="application/inkml+xml"/>
  <Override PartName="/ppt/notesSlides/notesSlide8.xml" ContentType="application/vnd.openxmlformats-officedocument.presentationml.notesSlide+xml"/>
  <Override PartName="/ppt/ink/ink15.xml" ContentType="application/inkml+xml"/>
  <Override PartName="/ppt/ink/ink16.xml" ContentType="application/inkml+xml"/>
  <Override PartName="/ppt/notesSlides/notesSlide9.xml" ContentType="application/vnd.openxmlformats-officedocument.presentationml.notesSlide+xml"/>
  <Override PartName="/ppt/ink/ink17.xml" ContentType="application/inkml+xml"/>
  <Override PartName="/ppt/ink/ink18.xml" ContentType="application/inkml+xml"/>
  <Override PartName="/ppt/notesSlides/notesSlide10.xml" ContentType="application/vnd.openxmlformats-officedocument.presentationml.notesSlide+xml"/>
  <Override PartName="/ppt/ink/ink19.xml" ContentType="application/inkml+xml"/>
  <Override PartName="/ppt/ink/ink20.xml" ContentType="application/inkml+xml"/>
  <Override PartName="/ppt/notesSlides/notesSlide11.xml" ContentType="application/vnd.openxmlformats-officedocument.presentationml.notesSlide+xml"/>
  <Override PartName="/ppt/ink/ink21.xml" ContentType="application/inkml+xml"/>
  <Override PartName="/ppt/ink/ink22.xml" ContentType="application/inkml+xml"/>
  <Override PartName="/ppt/notesSlides/notesSlide12.xml" ContentType="application/vnd.openxmlformats-officedocument.presentationml.notesSlide+xml"/>
  <Override PartName="/ppt/ink/ink23.xml" ContentType="application/inkml+xml"/>
  <Override PartName="/ppt/ink/ink24.xml" ContentType="application/inkml+xml"/>
  <Override PartName="/ppt/notesSlides/notesSlide13.xml" ContentType="application/vnd.openxmlformats-officedocument.presentationml.notesSlide+xml"/>
  <Override PartName="/ppt/ink/ink25.xml" ContentType="application/inkml+xml"/>
  <Override PartName="/ppt/ink/ink26.xml" ContentType="application/inkml+xml"/>
  <Override PartName="/ppt/notesSlides/notesSlide14.xml" ContentType="application/vnd.openxmlformats-officedocument.presentationml.notesSlide+xml"/>
  <Override PartName="/ppt/ink/ink27.xml" ContentType="application/inkml+xml"/>
  <Override PartName="/ppt/ink/ink28.xml" ContentType="application/inkml+xml"/>
  <Override PartName="/ppt/notesSlides/notesSlide15.xml" ContentType="application/vnd.openxmlformats-officedocument.presentationml.notesSlide+xml"/>
  <Override PartName="/ppt/ink/ink29.xml" ContentType="application/inkml+xml"/>
  <Override PartName="/ppt/ink/ink30.xml" ContentType="application/inkml+xml"/>
  <Override PartName="/ppt/notesSlides/notesSlide16.xml" ContentType="application/vnd.openxmlformats-officedocument.presentationml.notesSlide+xml"/>
  <Override PartName="/ppt/ink/ink31.xml" ContentType="application/inkml+xml"/>
  <Override PartName="/ppt/ink/ink32.xml" ContentType="application/inkml+xml"/>
  <Override PartName="/ppt/notesSlides/notesSlide17.xml" ContentType="application/vnd.openxmlformats-officedocument.presentationml.notesSlide+xml"/>
  <Override PartName="/ppt/ink/ink33.xml" ContentType="application/inkml+xml"/>
  <Override PartName="/ppt/ink/ink34.xml" ContentType="application/inkml+xml"/>
  <Override PartName="/ppt/notesSlides/notesSlide18.xml" ContentType="application/vnd.openxmlformats-officedocument.presentationml.notesSlide+xml"/>
  <Override PartName="/ppt/ink/ink35.xml" ContentType="application/inkml+xml"/>
  <Override PartName="/ppt/ink/ink36.xml" ContentType="application/inkml+xml"/>
  <Override PartName="/ppt/notesSlides/notesSlide19.xml" ContentType="application/vnd.openxmlformats-officedocument.presentationml.notesSlide+xml"/>
  <Override PartName="/ppt/ink/ink37.xml" ContentType="application/inkml+xml"/>
  <Override PartName="/ppt/ink/ink38.xml" ContentType="application/inkml+xml"/>
  <Override PartName="/ppt/notesSlides/notesSlide20.xml" ContentType="application/vnd.openxmlformats-officedocument.presentationml.notesSlide+xml"/>
  <Override PartName="/ppt/ink/ink39.xml" ContentType="application/inkml+xml"/>
  <Override PartName="/ppt/ink/ink40.xml" ContentType="application/inkml+xml"/>
  <Override PartName="/ppt/notesSlides/notesSlide21.xml" ContentType="application/vnd.openxmlformats-officedocument.presentationml.notesSlide+xml"/>
  <Override PartName="/ppt/ink/ink41.xml" ContentType="application/inkml+xml"/>
  <Override PartName="/ppt/ink/ink42.xml" ContentType="application/inkml+xml"/>
  <Override PartName="/ppt/notesSlides/notesSlide22.xml" ContentType="application/vnd.openxmlformats-officedocument.presentationml.notesSlide+xml"/>
  <Override PartName="/ppt/ink/ink43.xml" ContentType="application/inkml+xml"/>
  <Override PartName="/ppt/ink/ink44.xml" ContentType="application/inkml+xml"/>
  <Override PartName="/ppt/notesSlides/notesSlide23.xml" ContentType="application/vnd.openxmlformats-officedocument.presentationml.notesSlide+xml"/>
  <Override PartName="/ppt/ink/ink45.xml" ContentType="application/inkml+xml"/>
  <Override PartName="/ppt/ink/ink46.xml" ContentType="application/inkml+xml"/>
  <Override PartName="/ppt/notesSlides/notesSlide24.xml" ContentType="application/vnd.openxmlformats-officedocument.presentationml.notesSlide+xml"/>
  <Override PartName="/ppt/ink/ink47.xml" ContentType="application/inkml+xml"/>
  <Override PartName="/ppt/ink/ink48.xml" ContentType="application/inkml+xml"/>
  <Override PartName="/ppt/notesSlides/notesSlide25.xml" ContentType="application/vnd.openxmlformats-officedocument.presentationml.notesSlide+xml"/>
  <Override PartName="/ppt/ink/ink49.xml" ContentType="application/inkml+xml"/>
  <Override PartName="/ppt/ink/ink50.xml" ContentType="application/inkml+xml"/>
  <Override PartName="/ppt/notesSlides/notesSlide26.xml" ContentType="application/vnd.openxmlformats-officedocument.presentationml.notesSlide+xml"/>
  <Override PartName="/ppt/ink/ink51.xml" ContentType="application/inkml+xml"/>
  <Override PartName="/ppt/ink/ink52.xml" ContentType="application/inkml+xml"/>
  <Override PartName="/ppt/notesSlides/notesSlide27.xml" ContentType="application/vnd.openxmlformats-officedocument.presentationml.notesSlide+xml"/>
  <Override PartName="/ppt/ink/ink53.xml" ContentType="application/inkml+xml"/>
  <Override PartName="/ppt/ink/ink54.xml" ContentType="application/inkml+xml"/>
  <Override PartName="/ppt/notesSlides/notesSlide28.xml" ContentType="application/vnd.openxmlformats-officedocument.presentationml.notesSlide+xml"/>
  <Override PartName="/ppt/ink/ink55.xml" ContentType="application/inkml+xml"/>
  <Override PartName="/ppt/ink/ink56.xml" ContentType="application/inkml+xml"/>
  <Override PartName="/ppt/notesSlides/notesSlide29.xml" ContentType="application/vnd.openxmlformats-officedocument.presentationml.notesSlide+xml"/>
  <Override PartName="/ppt/ink/ink57.xml" ContentType="application/inkml+xml"/>
  <Override PartName="/ppt/ink/ink58.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2"/>
  </p:notesMasterIdLst>
  <p:sldIdLst>
    <p:sldId id="256" r:id="rId5"/>
    <p:sldId id="278" r:id="rId6"/>
    <p:sldId id="258" r:id="rId7"/>
    <p:sldId id="280" r:id="rId8"/>
    <p:sldId id="269" r:id="rId9"/>
    <p:sldId id="270" r:id="rId10"/>
    <p:sldId id="271" r:id="rId11"/>
    <p:sldId id="281" r:id="rId12"/>
    <p:sldId id="272" r:id="rId13"/>
    <p:sldId id="273" r:id="rId14"/>
    <p:sldId id="290" r:id="rId15"/>
    <p:sldId id="291" r:id="rId16"/>
    <p:sldId id="292" r:id="rId17"/>
    <p:sldId id="293" r:id="rId18"/>
    <p:sldId id="294" r:id="rId19"/>
    <p:sldId id="295" r:id="rId20"/>
    <p:sldId id="296" r:id="rId21"/>
    <p:sldId id="282" r:id="rId22"/>
    <p:sldId id="274" r:id="rId23"/>
    <p:sldId id="275" r:id="rId24"/>
    <p:sldId id="297" r:id="rId25"/>
    <p:sldId id="276" r:id="rId26"/>
    <p:sldId id="298" r:id="rId27"/>
    <p:sldId id="286" r:id="rId28"/>
    <p:sldId id="303" r:id="rId29"/>
    <p:sldId id="299" r:id="rId30"/>
    <p:sldId id="283" r:id="rId31"/>
    <p:sldId id="300" r:id="rId32"/>
    <p:sldId id="301" r:id="rId33"/>
    <p:sldId id="287" r:id="rId34"/>
    <p:sldId id="284" r:id="rId35"/>
    <p:sldId id="307" r:id="rId36"/>
    <p:sldId id="306" r:id="rId37"/>
    <p:sldId id="308" r:id="rId38"/>
    <p:sldId id="277" r:id="rId39"/>
    <p:sldId id="289" r:id="rId40"/>
    <p:sldId id="268" r:id="rId4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69DF855-2044-4378-D382-97019082214F}" name="Eda nur Saruhan" initials="" userId="S::eda.nur.saruhan@undp.org::c5d9941d-5539-4cc6-837d-40b768a4e45a" providerId="AD"/>
  <p188:author id="{5773C6ED-D5C0-6998-8565-4039F0794B89}" name="carlosnieto_r@hotmail.com" initials="ca" userId="S::urn:spo:guest#carlosnieto_r@hotmail.com::" providerId="AD"/>
  <p188:author id="{AD2977F2-1110-00CA-B921-CFBBF1E22859}" name="Ipek Beril Benli" initials="IB" userId="S::ipek.beril.benli@undp.org::8f9c5f4b-b22c-49ff-bdd5-d07e276074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E"/>
    <a:srgbClr val="FC2A49"/>
    <a:srgbClr val="4618DE"/>
    <a:srgbClr val="6E1E90"/>
    <a:srgbClr val="F04A23"/>
    <a:srgbClr val="EE482C"/>
    <a:srgbClr val="4617DE"/>
    <a:srgbClr val="FE2E46"/>
    <a:srgbClr val="9D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0D9A46-20DF-48B3-A542-164CA64A4D0A}" v="8" dt="2024-06-24T07:15:45.40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CC"/>
          </a:solidFill>
        </a:fill>
      </a:tcStyle>
    </a:wholeTbl>
    <a:band2H>
      <a:tcTxStyle/>
      <a:tcStyle>
        <a:tcBdr/>
        <a:fill>
          <a:solidFill>
            <a:srgbClr val="FFF5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wholeTbl>
    <a:band2H>
      <a:tcTxStyle/>
      <a:tcStyle>
        <a:tcBdr/>
        <a:fill>
          <a:solidFill>
            <a:srgbClr val="FFFFFF"/>
          </a:solidFill>
        </a:fill>
      </a:tcStyle>
    </a:band2H>
    <a:firstCol>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firstCol>
    <a:la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508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lastRow>
    <a:fir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254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firstRow>
  </a:tblStyle>
  <a:tblStyle styleId="{EEE7283C-3CF3-47DC-8721-378D4A62B228}"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4E2"/>
          </a:solidFill>
        </a:fill>
      </a:tcStyle>
    </a:wholeTbl>
    <a:band2H>
      <a:tcTxStyle/>
      <a:tcStyle>
        <a:tcBdr/>
        <a:fill>
          <a:solidFill>
            <a:srgbClr val="E9EB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FEFFFE"/>
        </a:fontRef>
        <a:srgbClr val="FEFFF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EFFFE"/>
        </a:fontRef>
        <a:srgbClr val="FEFFFE"/>
      </a:tcTxStyle>
      <a:tcStyle>
        <a:tcBdr>
          <a:left>
            <a:ln w="12700" cap="flat">
              <a:noFill/>
              <a:miter lim="400000"/>
            </a:ln>
          </a:left>
          <a:right>
            <a:ln w="12700" cap="flat">
              <a:noFill/>
              <a:miter lim="400000"/>
            </a:ln>
          </a:right>
          <a:top>
            <a:ln w="508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2"/>
  </p:normalViewPr>
  <p:slideViewPr>
    <p:cSldViewPr snapToGrid="0">
      <p:cViewPr>
        <p:scale>
          <a:sx n="113" d="100"/>
          <a:sy n="113" d="100"/>
        </p:scale>
        <p:origin x="52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nieto_r@hotmail.com" userId="S::urn:spo:guest#carlosnieto_r@hotmail.com::" providerId="AD" clId="Web-{F53A8B4D-EAD8-2A0D-F33B-B7B36ABB47B1}"/>
    <pc:docChg chg="addSld modSld">
      <pc:chgData name="carlosnieto_r@hotmail.com" userId="S::urn:spo:guest#carlosnieto_r@hotmail.com::" providerId="AD" clId="Web-{F53A8B4D-EAD8-2A0D-F33B-B7B36ABB47B1}" dt="2024-03-18T22:39:05.388" v="289" actId="1076"/>
      <pc:docMkLst>
        <pc:docMk/>
      </pc:docMkLst>
      <pc:sldChg chg="modSp">
        <pc:chgData name="carlosnieto_r@hotmail.com" userId="S::urn:spo:guest#carlosnieto_r@hotmail.com::" providerId="AD" clId="Web-{F53A8B4D-EAD8-2A0D-F33B-B7B36ABB47B1}" dt="2024-03-18T22:39:05.388" v="289" actId="1076"/>
        <pc:sldMkLst>
          <pc:docMk/>
          <pc:sldMk cId="0" sldId="259"/>
        </pc:sldMkLst>
        <pc:spChg chg="mod">
          <ac:chgData name="carlosnieto_r@hotmail.com" userId="S::urn:spo:guest#carlosnieto_r@hotmail.com::" providerId="AD" clId="Web-{F53A8B4D-EAD8-2A0D-F33B-B7B36ABB47B1}" dt="2024-03-18T22:27:48.032" v="281" actId="20577"/>
          <ac:spMkLst>
            <pc:docMk/>
            <pc:sldMk cId="0" sldId="259"/>
            <ac:spMk id="506" creationId="{00000000-0000-0000-0000-000000000000}"/>
          </ac:spMkLst>
        </pc:spChg>
        <pc:spChg chg="mod">
          <ac:chgData name="carlosnieto_r@hotmail.com" userId="S::urn:spo:guest#carlosnieto_r@hotmail.com::" providerId="AD" clId="Web-{F53A8B4D-EAD8-2A0D-F33B-B7B36ABB47B1}" dt="2024-03-18T22:28:08.143" v="288" actId="20577"/>
          <ac:spMkLst>
            <pc:docMk/>
            <pc:sldMk cId="0" sldId="259"/>
            <ac:spMk id="507" creationId="{00000000-0000-0000-0000-000000000000}"/>
          </ac:spMkLst>
        </pc:spChg>
        <pc:picChg chg="mod">
          <ac:chgData name="carlosnieto_r@hotmail.com" userId="S::urn:spo:guest#carlosnieto_r@hotmail.com::" providerId="AD" clId="Web-{F53A8B4D-EAD8-2A0D-F33B-B7B36ABB47B1}" dt="2024-03-18T22:39:05.388" v="289" actId="1076"/>
          <ac:picMkLst>
            <pc:docMk/>
            <pc:sldMk cId="0" sldId="259"/>
            <ac:picMk id="3" creationId="{1B1C7B2C-ED9C-D5AE-DCFE-246E262EE449}"/>
          </ac:picMkLst>
        </pc:picChg>
      </pc:sldChg>
      <pc:sldChg chg="modSp">
        <pc:chgData name="carlosnieto_r@hotmail.com" userId="S::urn:spo:guest#carlosnieto_r@hotmail.com::" providerId="AD" clId="Web-{F53A8B4D-EAD8-2A0D-F33B-B7B36ABB47B1}" dt="2024-03-18T19:35:34.110" v="0" actId="14100"/>
        <pc:sldMkLst>
          <pc:docMk/>
          <pc:sldMk cId="2496000186" sldId="278"/>
        </pc:sldMkLst>
        <pc:spChg chg="mod">
          <ac:chgData name="carlosnieto_r@hotmail.com" userId="S::urn:spo:guest#carlosnieto_r@hotmail.com::" providerId="AD" clId="Web-{F53A8B4D-EAD8-2A0D-F33B-B7B36ABB47B1}" dt="2024-03-18T19:35:34.110" v="0" actId="14100"/>
          <ac:spMkLst>
            <pc:docMk/>
            <pc:sldMk cId="2496000186" sldId="278"/>
            <ac:spMk id="3" creationId="{003444FC-51D7-B572-A68F-6B96711B8186}"/>
          </ac:spMkLst>
        </pc:spChg>
      </pc:sldChg>
      <pc:sldChg chg="modSp">
        <pc:chgData name="carlosnieto_r@hotmail.com" userId="S::urn:spo:guest#carlosnieto_r@hotmail.com::" providerId="AD" clId="Web-{F53A8B4D-EAD8-2A0D-F33B-B7B36ABB47B1}" dt="2024-03-18T22:27:42.032" v="279" actId="20577"/>
        <pc:sldMkLst>
          <pc:docMk/>
          <pc:sldMk cId="950368928" sldId="279"/>
        </pc:sldMkLst>
        <pc:spChg chg="mod">
          <ac:chgData name="carlosnieto_r@hotmail.com" userId="S::urn:spo:guest#carlosnieto_r@hotmail.com::" providerId="AD" clId="Web-{F53A8B4D-EAD8-2A0D-F33B-B7B36ABB47B1}" dt="2024-03-18T22:27:42.032" v="279" actId="20577"/>
          <ac:spMkLst>
            <pc:docMk/>
            <pc:sldMk cId="950368928" sldId="279"/>
            <ac:spMk id="506" creationId="{00000000-0000-0000-0000-000000000000}"/>
          </ac:spMkLst>
        </pc:spChg>
        <pc:spChg chg="mod">
          <ac:chgData name="carlosnieto_r@hotmail.com" userId="S::urn:spo:guest#carlosnieto_r@hotmail.com::" providerId="AD" clId="Web-{F53A8B4D-EAD8-2A0D-F33B-B7B36ABB47B1}" dt="2024-03-18T22:27:36.313" v="277" actId="20577"/>
          <ac:spMkLst>
            <pc:docMk/>
            <pc:sldMk cId="950368928" sldId="279"/>
            <ac:spMk id="507" creationId="{00000000-0000-0000-0000-000000000000}"/>
          </ac:spMkLst>
        </pc:spChg>
      </pc:sldChg>
      <pc:sldChg chg="addSp delSp modSp add replId">
        <pc:chgData name="carlosnieto_r@hotmail.com" userId="S::urn:spo:guest#carlosnieto_r@hotmail.com::" providerId="AD" clId="Web-{F53A8B4D-EAD8-2A0D-F33B-B7B36ABB47B1}" dt="2024-03-18T19:57:00.631" v="275" actId="1076"/>
        <pc:sldMkLst>
          <pc:docMk/>
          <pc:sldMk cId="120320344" sldId="280"/>
        </pc:sldMkLst>
        <pc:spChg chg="del">
          <ac:chgData name="carlosnieto_r@hotmail.com" userId="S::urn:spo:guest#carlosnieto_r@hotmail.com::" providerId="AD" clId="Web-{F53A8B4D-EAD8-2A0D-F33B-B7B36ABB47B1}" dt="2024-03-18T19:55:26.411" v="247"/>
          <ac:spMkLst>
            <pc:docMk/>
            <pc:sldMk cId="120320344" sldId="280"/>
            <ac:spMk id="2" creationId="{E8675B7B-8ADE-7024-6D9D-D40452FA7DBF}"/>
          </ac:spMkLst>
        </pc:spChg>
        <pc:spChg chg="mod topLvl">
          <ac:chgData name="carlosnieto_r@hotmail.com" userId="S::urn:spo:guest#carlosnieto_r@hotmail.com::" providerId="AD" clId="Web-{F53A8B4D-EAD8-2A0D-F33B-B7B36ABB47B1}" dt="2024-03-18T19:50:01.937" v="188" actId="1076"/>
          <ac:spMkLst>
            <pc:docMk/>
            <pc:sldMk cId="120320344" sldId="280"/>
            <ac:spMk id="6" creationId="{729907CF-28C8-76FC-F272-DD22902DCB61}"/>
          </ac:spMkLst>
        </pc:spChg>
        <pc:spChg chg="mod topLvl">
          <ac:chgData name="carlosnieto_r@hotmail.com" userId="S::urn:spo:guest#carlosnieto_r@hotmail.com::" providerId="AD" clId="Web-{F53A8B4D-EAD8-2A0D-F33B-B7B36ABB47B1}" dt="2024-03-18T19:50:01.952" v="189" actId="1076"/>
          <ac:spMkLst>
            <pc:docMk/>
            <pc:sldMk cId="120320344" sldId="280"/>
            <ac:spMk id="9" creationId="{D7C8A5E2-1CDB-34A1-4F44-C5E9A4E6D0E3}"/>
          </ac:spMkLst>
        </pc:spChg>
        <pc:spChg chg="add mod">
          <ac:chgData name="carlosnieto_r@hotmail.com" userId="S::urn:spo:guest#carlosnieto_r@hotmail.com::" providerId="AD" clId="Web-{F53A8B4D-EAD8-2A0D-F33B-B7B36ABB47B1}" dt="2024-03-18T19:41:36.663" v="57" actId="14100"/>
          <ac:spMkLst>
            <pc:docMk/>
            <pc:sldMk cId="120320344" sldId="280"/>
            <ac:spMk id="11" creationId="{2907164E-DADE-B21B-9D46-B3506F361DA8}"/>
          </ac:spMkLst>
        </pc:spChg>
        <pc:spChg chg="mod">
          <ac:chgData name="carlosnieto_r@hotmail.com" userId="S::urn:spo:guest#carlosnieto_r@hotmail.com::" providerId="AD" clId="Web-{F53A8B4D-EAD8-2A0D-F33B-B7B36ABB47B1}" dt="2024-03-18T19:55:45.348" v="252" actId="1076"/>
          <ac:spMkLst>
            <pc:docMk/>
            <pc:sldMk cId="120320344" sldId="280"/>
            <ac:spMk id="17" creationId="{1ED2B680-313A-C5B4-B6DE-5558729EBDBC}"/>
          </ac:spMkLst>
        </pc:spChg>
        <pc:spChg chg="add mod">
          <ac:chgData name="carlosnieto_r@hotmail.com" userId="S::urn:spo:guest#carlosnieto_r@hotmail.com::" providerId="AD" clId="Web-{F53A8B4D-EAD8-2A0D-F33B-B7B36ABB47B1}" dt="2024-03-18T19:49:37.061" v="147"/>
          <ac:spMkLst>
            <pc:docMk/>
            <pc:sldMk cId="120320344" sldId="280"/>
            <ac:spMk id="18" creationId="{C7BA5CB2-3F1C-9DB2-DD23-26889A3717B2}"/>
          </ac:spMkLst>
        </pc:spChg>
        <pc:spChg chg="add mod">
          <ac:chgData name="carlosnieto_r@hotmail.com" userId="S::urn:spo:guest#carlosnieto_r@hotmail.com::" providerId="AD" clId="Web-{F53A8B4D-EAD8-2A0D-F33B-B7B36ABB47B1}" dt="2024-03-18T19:54:49.644" v="234" actId="1076"/>
          <ac:spMkLst>
            <pc:docMk/>
            <pc:sldMk cId="120320344" sldId="280"/>
            <ac:spMk id="19" creationId="{9B6DDA39-9C4A-1821-CBC7-E5F706D0E1D2}"/>
          </ac:spMkLst>
        </pc:spChg>
        <pc:spChg chg="mod topLvl">
          <ac:chgData name="carlosnieto_r@hotmail.com" userId="S::urn:spo:guest#carlosnieto_r@hotmail.com::" providerId="AD" clId="Web-{F53A8B4D-EAD8-2A0D-F33B-B7B36ABB47B1}" dt="2024-03-18T19:54:52.660" v="236" actId="1076"/>
          <ac:spMkLst>
            <pc:docMk/>
            <pc:sldMk cId="120320344" sldId="280"/>
            <ac:spMk id="20" creationId="{2D223FF7-E4B4-E500-E3B0-B454BE607EFE}"/>
          </ac:spMkLst>
        </pc:spChg>
        <pc:spChg chg="mod topLvl">
          <ac:chgData name="carlosnieto_r@hotmail.com" userId="S::urn:spo:guest#carlosnieto_r@hotmail.com::" providerId="AD" clId="Web-{F53A8B4D-EAD8-2A0D-F33B-B7B36ABB47B1}" dt="2024-03-18T19:54:54.082" v="237" actId="14100"/>
          <ac:spMkLst>
            <pc:docMk/>
            <pc:sldMk cId="120320344" sldId="280"/>
            <ac:spMk id="21" creationId="{19A2B209-14B4-1DF6-AF53-0376998EBEE4}"/>
          </ac:spMkLst>
        </pc:spChg>
        <pc:spChg chg="mod topLvl">
          <ac:chgData name="carlosnieto_r@hotmail.com" userId="S::urn:spo:guest#carlosnieto_r@hotmail.com::" providerId="AD" clId="Web-{F53A8B4D-EAD8-2A0D-F33B-B7B36ABB47B1}" dt="2024-03-18T19:56:16.177" v="262" actId="1076"/>
          <ac:spMkLst>
            <pc:docMk/>
            <pc:sldMk cId="120320344" sldId="280"/>
            <ac:spMk id="22" creationId="{EA132B82-A1F9-4B61-5167-99A5B303EEE6}"/>
          </ac:spMkLst>
        </pc:spChg>
        <pc:spChg chg="mod topLvl">
          <ac:chgData name="carlosnieto_r@hotmail.com" userId="S::urn:spo:guest#carlosnieto_r@hotmail.com::" providerId="AD" clId="Web-{F53A8B4D-EAD8-2A0D-F33B-B7B36ABB47B1}" dt="2024-03-18T19:56:16.193" v="263" actId="1076"/>
          <ac:spMkLst>
            <pc:docMk/>
            <pc:sldMk cId="120320344" sldId="280"/>
            <ac:spMk id="23" creationId="{138E6255-F0B9-DC1A-B88E-366463D5555E}"/>
          </ac:spMkLst>
        </pc:spChg>
        <pc:spChg chg="mod">
          <ac:chgData name="carlosnieto_r@hotmail.com" userId="S::urn:spo:guest#carlosnieto_r@hotmail.com::" providerId="AD" clId="Web-{F53A8B4D-EAD8-2A0D-F33B-B7B36ABB47B1}" dt="2024-03-18T19:55:43.020" v="251" actId="1076"/>
          <ac:spMkLst>
            <pc:docMk/>
            <pc:sldMk cId="120320344" sldId="280"/>
            <ac:spMk id="32" creationId="{ED9C0227-9F70-3620-FB4B-9F93D716E793}"/>
          </ac:spMkLst>
        </pc:spChg>
        <pc:spChg chg="add mod">
          <ac:chgData name="carlosnieto_r@hotmail.com" userId="S::urn:spo:guest#carlosnieto_r@hotmail.com::" providerId="AD" clId="Web-{F53A8B4D-EAD8-2A0D-F33B-B7B36ABB47B1}" dt="2024-03-18T19:54:51.457" v="235" actId="1076"/>
          <ac:spMkLst>
            <pc:docMk/>
            <pc:sldMk cId="120320344" sldId="280"/>
            <ac:spMk id="33" creationId="{44732D42-E9C2-DA5E-B5F2-F3BBDDB6B19E}"/>
          </ac:spMkLst>
        </pc:spChg>
        <pc:spChg chg="add mod">
          <ac:chgData name="carlosnieto_r@hotmail.com" userId="S::urn:spo:guest#carlosnieto_r@hotmail.com::" providerId="AD" clId="Web-{F53A8B4D-EAD8-2A0D-F33B-B7B36ABB47B1}" dt="2024-03-18T19:55:13.207" v="243" actId="14100"/>
          <ac:spMkLst>
            <pc:docMk/>
            <pc:sldMk cId="120320344" sldId="280"/>
            <ac:spMk id="34" creationId="{91EF02A8-CE45-FEF6-1A38-5D79D3F9F10A}"/>
          </ac:spMkLst>
        </pc:spChg>
        <pc:spChg chg="add mod">
          <ac:chgData name="carlosnieto_r@hotmail.com" userId="S::urn:spo:guest#carlosnieto_r@hotmail.com::" providerId="AD" clId="Web-{F53A8B4D-EAD8-2A0D-F33B-B7B36ABB47B1}" dt="2024-03-18T19:49:37.061" v="151"/>
          <ac:spMkLst>
            <pc:docMk/>
            <pc:sldMk cId="120320344" sldId="280"/>
            <ac:spMk id="35" creationId="{2E92A36A-496F-B8E6-9F52-8DBB67A6E7D1}"/>
          </ac:spMkLst>
        </pc:spChg>
        <pc:spChg chg="add mod">
          <ac:chgData name="carlosnieto_r@hotmail.com" userId="S::urn:spo:guest#carlosnieto_r@hotmail.com::" providerId="AD" clId="Web-{F53A8B4D-EAD8-2A0D-F33B-B7B36ABB47B1}" dt="2024-03-18T19:53:01.627" v="226" actId="1076"/>
          <ac:spMkLst>
            <pc:docMk/>
            <pc:sldMk cId="120320344" sldId="280"/>
            <ac:spMk id="37" creationId="{2EDD8555-C8CE-F97B-8F6B-6F3389972614}"/>
          </ac:spMkLst>
        </pc:spChg>
        <pc:spChg chg="mod">
          <ac:chgData name="carlosnieto_r@hotmail.com" userId="S::urn:spo:guest#carlosnieto_r@hotmail.com::" providerId="AD" clId="Web-{F53A8B4D-EAD8-2A0D-F33B-B7B36ABB47B1}" dt="2024-03-18T19:56:39.881" v="270" actId="1076"/>
          <ac:spMkLst>
            <pc:docMk/>
            <pc:sldMk cId="120320344" sldId="280"/>
            <ac:spMk id="46" creationId="{C54B8327-53FB-BE71-1FB8-CCEE82EDA4C6}"/>
          </ac:spMkLst>
        </pc:spChg>
        <pc:spChg chg="mod">
          <ac:chgData name="carlosnieto_r@hotmail.com" userId="S::urn:spo:guest#carlosnieto_r@hotmail.com::" providerId="AD" clId="Web-{F53A8B4D-EAD8-2A0D-F33B-B7B36ABB47B1}" dt="2024-03-18T19:56:39.865" v="269" actId="1076"/>
          <ac:spMkLst>
            <pc:docMk/>
            <pc:sldMk cId="120320344" sldId="280"/>
            <ac:spMk id="47" creationId="{7BA62FE5-89A7-77A5-00CD-2232F7C21E15}"/>
          </ac:spMkLst>
        </pc:spChg>
        <pc:spChg chg="mod">
          <ac:chgData name="carlosnieto_r@hotmail.com" userId="S::urn:spo:guest#carlosnieto_r@hotmail.com::" providerId="AD" clId="Web-{F53A8B4D-EAD8-2A0D-F33B-B7B36ABB47B1}" dt="2024-03-18T19:50:56.547" v="201" actId="1076"/>
          <ac:spMkLst>
            <pc:docMk/>
            <pc:sldMk cId="120320344" sldId="280"/>
            <ac:spMk id="49" creationId="{BA88509C-296A-2C31-ACA8-B694930431F6}"/>
          </ac:spMkLst>
        </pc:spChg>
        <pc:spChg chg="mod">
          <ac:chgData name="carlosnieto_r@hotmail.com" userId="S::urn:spo:guest#carlosnieto_r@hotmail.com::" providerId="AD" clId="Web-{F53A8B4D-EAD8-2A0D-F33B-B7B36ABB47B1}" dt="2024-03-18T19:50:59.250" v="203" actId="1076"/>
          <ac:spMkLst>
            <pc:docMk/>
            <pc:sldMk cId="120320344" sldId="280"/>
            <ac:spMk id="50" creationId="{31975DC3-9F2B-A095-B689-E232E8C24A5F}"/>
          </ac:spMkLst>
        </pc:spChg>
        <pc:spChg chg="add mod">
          <ac:chgData name="carlosnieto_r@hotmail.com" userId="S::urn:spo:guest#carlosnieto_r@hotmail.com::" providerId="AD" clId="Web-{F53A8B4D-EAD8-2A0D-F33B-B7B36ABB47B1}" dt="2024-03-18T19:53:14.502" v="228" actId="1076"/>
          <ac:spMkLst>
            <pc:docMk/>
            <pc:sldMk cId="120320344" sldId="280"/>
            <ac:spMk id="57" creationId="{1A8A463F-0F77-4B26-9C58-B83B26BF3653}"/>
          </ac:spMkLst>
        </pc:spChg>
        <pc:grpChg chg="add del mod">
          <ac:chgData name="carlosnieto_r@hotmail.com" userId="S::urn:spo:guest#carlosnieto_r@hotmail.com::" providerId="AD" clId="Web-{F53A8B4D-EAD8-2A0D-F33B-B7B36ABB47B1}" dt="2024-03-18T19:44:04.634" v="85"/>
          <ac:grpSpMkLst>
            <pc:docMk/>
            <pc:sldMk cId="120320344" sldId="280"/>
            <ac:grpSpMk id="4" creationId="{8B0B3E5E-137D-21C6-07AD-F7788435EE00}"/>
          </ac:grpSpMkLst>
        </pc:grpChg>
        <pc:grpChg chg="topLvl">
          <ac:chgData name="carlosnieto_r@hotmail.com" userId="S::urn:spo:guest#carlosnieto_r@hotmail.com::" providerId="AD" clId="Web-{F53A8B4D-EAD8-2A0D-F33B-B7B36ABB47B1}" dt="2024-03-18T19:44:04.634" v="85"/>
          <ac:grpSpMkLst>
            <pc:docMk/>
            <pc:sldMk cId="120320344" sldId="280"/>
            <ac:grpSpMk id="5" creationId="{3A6BF3FC-11FE-1F54-8A35-5D810C81F866}"/>
          </ac:grpSpMkLst>
        </pc:grpChg>
        <pc:picChg chg="mod modCrop">
          <ac:chgData name="carlosnieto_r@hotmail.com" userId="S::urn:spo:guest#carlosnieto_r@hotmail.com::" providerId="AD" clId="Web-{F53A8B4D-EAD8-2A0D-F33B-B7B36ABB47B1}" dt="2024-03-18T19:55:47.864" v="253" actId="1076"/>
          <ac:picMkLst>
            <pc:docMk/>
            <pc:sldMk cId="120320344" sldId="280"/>
            <ac:picMk id="7" creationId="{F3E68E8E-E241-A433-3899-02FE5CB6CBD5}"/>
          </ac:picMkLst>
        </pc:picChg>
        <pc:picChg chg="mod modCrop">
          <ac:chgData name="carlosnieto_r@hotmail.com" userId="S::urn:spo:guest#carlosnieto_r@hotmail.com::" providerId="AD" clId="Web-{F53A8B4D-EAD8-2A0D-F33B-B7B36ABB47B1}" dt="2024-03-18T19:56:18.333" v="264" actId="1076"/>
          <ac:picMkLst>
            <pc:docMk/>
            <pc:sldMk cId="120320344" sldId="280"/>
            <ac:picMk id="28" creationId="{BB72A8A2-4F54-95FE-97F1-423A22C4ABDE}"/>
          </ac:picMkLst>
        </pc:picChg>
        <pc:picChg chg="mod modCrop">
          <ac:chgData name="carlosnieto_r@hotmail.com" userId="S::urn:spo:guest#carlosnieto_r@hotmail.com::" providerId="AD" clId="Web-{F53A8B4D-EAD8-2A0D-F33B-B7B36ABB47B1}" dt="2024-03-18T19:56:11.646" v="261" actId="1076"/>
          <ac:picMkLst>
            <pc:docMk/>
            <pc:sldMk cId="120320344" sldId="280"/>
            <ac:picMk id="29" creationId="{CD8F48FF-6BE3-6F16-C566-35970E0E71DA}"/>
          </ac:picMkLst>
        </pc:picChg>
        <pc:picChg chg="mod modCrop">
          <ac:chgData name="carlosnieto_r@hotmail.com" userId="S::urn:spo:guest#carlosnieto_r@hotmail.com::" providerId="AD" clId="Web-{F53A8B4D-EAD8-2A0D-F33B-B7B36ABB47B1}" dt="2024-03-18T19:56:57.850" v="274" actId="1076"/>
          <ac:picMkLst>
            <pc:docMk/>
            <pc:sldMk cId="120320344" sldId="280"/>
            <ac:picMk id="30" creationId="{C2AB9553-6AB1-B644-E2DD-029C1019518B}"/>
          </ac:picMkLst>
        </pc:picChg>
        <pc:picChg chg="mod modCrop">
          <ac:chgData name="carlosnieto_r@hotmail.com" userId="S::urn:spo:guest#carlosnieto_r@hotmail.com::" providerId="AD" clId="Web-{F53A8B4D-EAD8-2A0D-F33B-B7B36ABB47B1}" dt="2024-03-18T19:56:55.818" v="273" actId="1076"/>
          <ac:picMkLst>
            <pc:docMk/>
            <pc:sldMk cId="120320344" sldId="280"/>
            <ac:picMk id="38" creationId="{A760EEB7-2FF9-7863-A624-46FEBA1505B7}"/>
          </ac:picMkLst>
        </pc:picChg>
        <pc:picChg chg="mod ord modCrop">
          <ac:chgData name="carlosnieto_r@hotmail.com" userId="S::urn:spo:guest#carlosnieto_r@hotmail.com::" providerId="AD" clId="Web-{F53A8B4D-EAD8-2A0D-F33B-B7B36ABB47B1}" dt="2024-03-18T19:51:30.860" v="212" actId="1076"/>
          <ac:picMkLst>
            <pc:docMk/>
            <pc:sldMk cId="120320344" sldId="280"/>
            <ac:picMk id="39" creationId="{A372216B-59AC-59EF-8631-8B2934F5633E}"/>
          </ac:picMkLst>
        </pc:picChg>
        <pc:cxnChg chg="del">
          <ac:chgData name="carlosnieto_r@hotmail.com" userId="S::urn:spo:guest#carlosnieto_r@hotmail.com::" providerId="AD" clId="Web-{F53A8B4D-EAD8-2A0D-F33B-B7B36ABB47B1}" dt="2024-03-18T19:39:51.942" v="30"/>
          <ac:cxnSpMkLst>
            <pc:docMk/>
            <pc:sldMk cId="120320344" sldId="280"/>
            <ac:cxnSpMk id="40" creationId="{DF51BC57-93AB-C5BA-99C1-BFF5FED65AEA}"/>
          </ac:cxnSpMkLst>
        </pc:cxnChg>
        <pc:cxnChg chg="del">
          <ac:chgData name="carlosnieto_r@hotmail.com" userId="S::urn:spo:guest#carlosnieto_r@hotmail.com::" providerId="AD" clId="Web-{F53A8B4D-EAD8-2A0D-F33B-B7B36ABB47B1}" dt="2024-03-18T19:39:54.317" v="31"/>
          <ac:cxnSpMkLst>
            <pc:docMk/>
            <pc:sldMk cId="120320344" sldId="280"/>
            <ac:cxnSpMk id="41" creationId="{2C480BBD-5720-4BAB-3060-0A1B4D62D129}"/>
          </ac:cxnSpMkLst>
        </pc:cxnChg>
        <pc:cxnChg chg="del">
          <ac:chgData name="carlosnieto_r@hotmail.com" userId="S::urn:spo:guest#carlosnieto_r@hotmail.com::" providerId="AD" clId="Web-{F53A8B4D-EAD8-2A0D-F33B-B7B36ABB47B1}" dt="2024-03-18T19:39:58.646" v="32"/>
          <ac:cxnSpMkLst>
            <pc:docMk/>
            <pc:sldMk cId="120320344" sldId="280"/>
            <ac:cxnSpMk id="42" creationId="{43543C25-EE54-3503-A4A7-0A14A92D4C7A}"/>
          </ac:cxnSpMkLst>
        </pc:cxnChg>
        <pc:cxnChg chg="add del">
          <ac:chgData name="carlosnieto_r@hotmail.com" userId="S::urn:spo:guest#carlosnieto_r@hotmail.com::" providerId="AD" clId="Web-{F53A8B4D-EAD8-2A0D-F33B-B7B36ABB47B1}" dt="2024-03-18T19:40:10.161" v="37"/>
          <ac:cxnSpMkLst>
            <pc:docMk/>
            <pc:sldMk cId="120320344" sldId="280"/>
            <ac:cxnSpMk id="43" creationId="{73790B2E-F5EB-BEF0-8AB0-E71D1E1B3280}"/>
          </ac:cxnSpMkLst>
        </pc:cxnChg>
        <pc:cxnChg chg="del">
          <ac:chgData name="carlosnieto_r@hotmail.com" userId="S::urn:spo:guest#carlosnieto_r@hotmail.com::" providerId="AD" clId="Web-{F53A8B4D-EAD8-2A0D-F33B-B7B36ABB47B1}" dt="2024-03-18T19:40:38.912" v="45"/>
          <ac:cxnSpMkLst>
            <pc:docMk/>
            <pc:sldMk cId="120320344" sldId="280"/>
            <ac:cxnSpMk id="44" creationId="{4407A120-EE1F-5244-0302-8299DC2FB9C5}"/>
          </ac:cxnSpMkLst>
        </pc:cxnChg>
        <pc:cxnChg chg="del mod">
          <ac:chgData name="carlosnieto_r@hotmail.com" userId="S::urn:spo:guest#carlosnieto_r@hotmail.com::" providerId="AD" clId="Web-{F53A8B4D-EAD8-2A0D-F33B-B7B36ABB47B1}" dt="2024-03-18T19:40:23.365" v="39"/>
          <ac:cxnSpMkLst>
            <pc:docMk/>
            <pc:sldMk cId="120320344" sldId="280"/>
            <ac:cxnSpMk id="45" creationId="{647ABD6A-F199-3017-90E3-578CF1505C5A}"/>
          </ac:cxnSpMkLst>
        </pc:cxnChg>
        <pc:cxnChg chg="del mod">
          <ac:chgData name="carlosnieto_r@hotmail.com" userId="S::urn:spo:guest#carlosnieto_r@hotmail.com::" providerId="AD" clId="Web-{F53A8B4D-EAD8-2A0D-F33B-B7B36ABB47B1}" dt="2024-03-18T19:40:24.990" v="41"/>
          <ac:cxnSpMkLst>
            <pc:docMk/>
            <pc:sldMk cId="120320344" sldId="280"/>
            <ac:cxnSpMk id="48" creationId="{5EBC439E-31D3-88E5-F58F-BF9B5C473EA4}"/>
          </ac:cxnSpMkLst>
        </pc:cxnChg>
        <pc:cxnChg chg="add mod ord">
          <ac:chgData name="carlosnieto_r@hotmail.com" userId="S::urn:spo:guest#carlosnieto_r@hotmail.com::" providerId="AD" clId="Web-{F53A8B4D-EAD8-2A0D-F33B-B7B36ABB47B1}" dt="2024-03-18T19:48:05.669" v="136" actId="1076"/>
          <ac:cxnSpMkLst>
            <pc:docMk/>
            <pc:sldMk cId="120320344" sldId="280"/>
            <ac:cxnSpMk id="51" creationId="{82A73666-B8CE-EA11-A40A-F92791E19FC8}"/>
          </ac:cxnSpMkLst>
        </pc:cxnChg>
        <pc:cxnChg chg="add mod ord">
          <ac:chgData name="carlosnieto_r@hotmail.com" userId="S::urn:spo:guest#carlosnieto_r@hotmail.com::" providerId="AD" clId="Web-{F53A8B4D-EAD8-2A0D-F33B-B7B36ABB47B1}" dt="2024-03-18T19:49:43.577" v="158"/>
          <ac:cxnSpMkLst>
            <pc:docMk/>
            <pc:sldMk cId="120320344" sldId="280"/>
            <ac:cxnSpMk id="52" creationId="{A2AC81BC-54AF-2B99-46B2-86CC83CDCEC3}"/>
          </ac:cxnSpMkLst>
        </pc:cxnChg>
        <pc:cxnChg chg="add mod ord">
          <ac:chgData name="carlosnieto_r@hotmail.com" userId="S::urn:spo:guest#carlosnieto_r@hotmail.com::" providerId="AD" clId="Web-{F53A8B4D-EAD8-2A0D-F33B-B7B36ABB47B1}" dt="2024-03-18T19:57:00.631" v="275" actId="1076"/>
          <ac:cxnSpMkLst>
            <pc:docMk/>
            <pc:sldMk cId="120320344" sldId="280"/>
            <ac:cxnSpMk id="53" creationId="{B1A07ADE-0A9F-E494-A2F4-16CE219B1355}"/>
          </ac:cxnSpMkLst>
        </pc:cxnChg>
        <pc:cxnChg chg="add mod ord">
          <ac:chgData name="carlosnieto_r@hotmail.com" userId="S::urn:spo:guest#carlosnieto_r@hotmail.com::" providerId="AD" clId="Web-{F53A8B4D-EAD8-2A0D-F33B-B7B36ABB47B1}" dt="2024-03-18T19:49:44.749" v="170"/>
          <ac:cxnSpMkLst>
            <pc:docMk/>
            <pc:sldMk cId="120320344" sldId="280"/>
            <ac:cxnSpMk id="54" creationId="{E10DC444-773F-EE74-3B83-361B358D6AF0}"/>
          </ac:cxnSpMkLst>
        </pc:cxnChg>
        <pc:cxnChg chg="add mod ord">
          <ac:chgData name="carlosnieto_r@hotmail.com" userId="S::urn:spo:guest#carlosnieto_r@hotmail.com::" providerId="AD" clId="Web-{F53A8B4D-EAD8-2A0D-F33B-B7B36ABB47B1}" dt="2024-03-18T19:49:45.327" v="176"/>
          <ac:cxnSpMkLst>
            <pc:docMk/>
            <pc:sldMk cId="120320344" sldId="280"/>
            <ac:cxnSpMk id="55" creationId="{1EC39BDE-F794-9763-E9BB-6F366B1A9352}"/>
          </ac:cxnSpMkLst>
        </pc:cxnChg>
        <pc:cxnChg chg="add mod ord">
          <ac:chgData name="carlosnieto_r@hotmail.com" userId="S::urn:spo:guest#carlosnieto_r@hotmail.com::" providerId="AD" clId="Web-{F53A8B4D-EAD8-2A0D-F33B-B7B36ABB47B1}" dt="2024-03-18T19:55:23.786" v="246" actId="14100"/>
          <ac:cxnSpMkLst>
            <pc:docMk/>
            <pc:sldMk cId="120320344" sldId="280"/>
            <ac:cxnSpMk id="56" creationId="{56C22E82-B339-E70E-4267-F15F010FBCD8}"/>
          </ac:cxnSpMkLst>
        </pc:cxnChg>
      </pc:sldChg>
    </pc:docChg>
  </pc:docChgLst>
  <pc:docChgLst>
    <pc:chgData name="carlosnieto_r@hotmail.com" userId="S::urn:spo:guest#carlosnieto_r@hotmail.com::" providerId="AD" clId="Web-{D030A783-4C26-A712-4551-726DE7270034}"/>
    <pc:docChg chg="modSld">
      <pc:chgData name="carlosnieto_r@hotmail.com" userId="S::urn:spo:guest#carlosnieto_r@hotmail.com::" providerId="AD" clId="Web-{D030A783-4C26-A712-4551-726DE7270034}" dt="2024-03-13T01:06:02.255" v="76"/>
      <pc:docMkLst>
        <pc:docMk/>
      </pc:docMkLst>
      <pc:sldChg chg="addSp delSp modSp">
        <pc:chgData name="carlosnieto_r@hotmail.com" userId="S::urn:spo:guest#carlosnieto_r@hotmail.com::" providerId="AD" clId="Web-{D030A783-4C26-A712-4551-726DE7270034}" dt="2024-03-13T01:05:24.941" v="74" actId="1076"/>
        <pc:sldMkLst>
          <pc:docMk/>
          <pc:sldMk cId="3100614976" sldId="273"/>
        </pc:sldMkLst>
        <pc:spChg chg="mod">
          <ac:chgData name="carlosnieto_r@hotmail.com" userId="S::urn:spo:guest#carlosnieto_r@hotmail.com::" providerId="AD" clId="Web-{D030A783-4C26-A712-4551-726DE7270034}" dt="2024-03-13T00:41:24.537" v="43" actId="20577"/>
          <ac:spMkLst>
            <pc:docMk/>
            <pc:sldMk cId="3100614976" sldId="273"/>
            <ac:spMk id="3" creationId="{979D43DB-A45F-C2C8-8C84-190D400923E3}"/>
          </ac:spMkLst>
        </pc:spChg>
        <pc:spChg chg="mod">
          <ac:chgData name="carlosnieto_r@hotmail.com" userId="S::urn:spo:guest#carlosnieto_r@hotmail.com::" providerId="AD" clId="Web-{D030A783-4C26-A712-4551-726DE7270034}" dt="2024-03-13T00:42:31.474" v="49"/>
          <ac:spMkLst>
            <pc:docMk/>
            <pc:sldMk cId="3100614976" sldId="273"/>
            <ac:spMk id="6" creationId="{E7D517FB-1003-6D05-91E4-293B05A97B34}"/>
          </ac:spMkLst>
        </pc:spChg>
        <pc:spChg chg="add mod ord">
          <ac:chgData name="carlosnieto_r@hotmail.com" userId="S::urn:spo:guest#carlosnieto_r@hotmail.com::" providerId="AD" clId="Web-{D030A783-4C26-A712-4551-726DE7270034}" dt="2024-03-13T01:05:12.112" v="73"/>
          <ac:spMkLst>
            <pc:docMk/>
            <pc:sldMk cId="3100614976" sldId="273"/>
            <ac:spMk id="8" creationId="{D3340A16-0EF3-64EE-736A-D22EBB25567D}"/>
          </ac:spMkLst>
        </pc:spChg>
        <pc:spChg chg="add mod ord">
          <ac:chgData name="carlosnieto_r@hotmail.com" userId="S::urn:spo:guest#carlosnieto_r@hotmail.com::" providerId="AD" clId="Web-{D030A783-4C26-A712-4551-726DE7270034}" dt="2024-03-13T01:03:32.656" v="68"/>
          <ac:spMkLst>
            <pc:docMk/>
            <pc:sldMk cId="3100614976" sldId="273"/>
            <ac:spMk id="9" creationId="{663BAA7A-D014-0E3F-A35D-A2332903A467}"/>
          </ac:spMkLst>
        </pc:spChg>
        <pc:spChg chg="add mod ord">
          <ac:chgData name="carlosnieto_r@hotmail.com" userId="S::urn:spo:guest#carlosnieto_r@hotmail.com::" providerId="AD" clId="Web-{D030A783-4C26-A712-4551-726DE7270034}" dt="2024-03-13T01:03:51.828" v="70"/>
          <ac:spMkLst>
            <pc:docMk/>
            <pc:sldMk cId="3100614976" sldId="273"/>
            <ac:spMk id="10" creationId="{974653DD-A020-469A-9D2F-D37A52F5462D}"/>
          </ac:spMkLst>
        </pc:spChg>
        <pc:spChg chg="mod">
          <ac:chgData name="carlosnieto_r@hotmail.com" userId="S::urn:spo:guest#carlosnieto_r@hotmail.com::" providerId="AD" clId="Web-{D030A783-4C26-A712-4551-726DE7270034}" dt="2024-03-13T01:04:43.846" v="72" actId="1076"/>
          <ac:spMkLst>
            <pc:docMk/>
            <pc:sldMk cId="3100614976" sldId="273"/>
            <ac:spMk id="15" creationId="{C4E0842F-704B-C426-4A37-558AFD916484}"/>
          </ac:spMkLst>
        </pc:spChg>
        <pc:spChg chg="mod">
          <ac:chgData name="carlosnieto_r@hotmail.com" userId="S::urn:spo:guest#carlosnieto_r@hotmail.com::" providerId="AD" clId="Web-{D030A783-4C26-A712-4551-726DE7270034}" dt="2024-03-13T00:42:31.536" v="51"/>
          <ac:spMkLst>
            <pc:docMk/>
            <pc:sldMk cId="3100614976" sldId="273"/>
            <ac:spMk id="16" creationId="{980D5D0E-EF67-C018-CADB-A56496F8BA83}"/>
          </ac:spMkLst>
        </pc:spChg>
        <pc:spChg chg="mod">
          <ac:chgData name="carlosnieto_r@hotmail.com" userId="S::urn:spo:guest#carlosnieto_r@hotmail.com::" providerId="AD" clId="Web-{D030A783-4C26-A712-4551-726DE7270034}" dt="2024-03-13T00:42:04.615" v="45" actId="20577"/>
          <ac:spMkLst>
            <pc:docMk/>
            <pc:sldMk cId="3100614976" sldId="273"/>
            <ac:spMk id="20" creationId="{611B64EF-5774-AA47-ECB5-78D55F225085}"/>
          </ac:spMkLst>
        </pc:spChg>
        <pc:spChg chg="mod">
          <ac:chgData name="carlosnieto_r@hotmail.com" userId="S::urn:spo:guest#carlosnieto_r@hotmail.com::" providerId="AD" clId="Web-{D030A783-4C26-A712-4551-726DE7270034}" dt="2024-03-13T00:42:48.193" v="54" actId="20577"/>
          <ac:spMkLst>
            <pc:docMk/>
            <pc:sldMk cId="3100614976" sldId="273"/>
            <ac:spMk id="22" creationId="{A50DACE0-5200-8EC0-1F0D-C8C9F4216354}"/>
          </ac:spMkLst>
        </pc:spChg>
        <pc:spChg chg="del">
          <ac:chgData name="carlosnieto_r@hotmail.com" userId="S::urn:spo:guest#carlosnieto_r@hotmail.com::" providerId="AD" clId="Web-{D030A783-4C26-A712-4551-726DE7270034}" dt="2024-03-13T00:43:10.677" v="56"/>
          <ac:spMkLst>
            <pc:docMk/>
            <pc:sldMk cId="3100614976" sldId="273"/>
            <ac:spMk id="24" creationId="{078E7C97-4743-D485-A23B-F66F1B72C1F3}"/>
          </ac:spMkLst>
        </pc:spChg>
        <pc:spChg chg="mod">
          <ac:chgData name="carlosnieto_r@hotmail.com" userId="S::urn:spo:guest#carlosnieto_r@hotmail.com::" providerId="AD" clId="Web-{D030A783-4C26-A712-4551-726DE7270034}" dt="2024-03-13T01:05:24.941" v="74" actId="1076"/>
          <ac:spMkLst>
            <pc:docMk/>
            <pc:sldMk cId="3100614976" sldId="273"/>
            <ac:spMk id="25" creationId="{1E634D4C-F0A9-6627-F540-32FA237E4E0D}"/>
          </ac:spMkLst>
        </pc:spChg>
        <pc:spChg chg="mod">
          <ac:chgData name="carlosnieto_r@hotmail.com" userId="S::urn:spo:guest#carlosnieto_r@hotmail.com::" providerId="AD" clId="Web-{D030A783-4C26-A712-4551-726DE7270034}" dt="2024-03-13T00:42:54.161" v="55" actId="20577"/>
          <ac:spMkLst>
            <pc:docMk/>
            <pc:sldMk cId="3100614976" sldId="273"/>
            <ac:spMk id="26" creationId="{89347DA7-0937-C0D0-8E72-7089951AE62E}"/>
          </ac:spMkLst>
        </pc:spChg>
        <pc:spChg chg="del">
          <ac:chgData name="carlosnieto_r@hotmail.com" userId="S::urn:spo:guest#carlosnieto_r@hotmail.com::" providerId="AD" clId="Web-{D030A783-4C26-A712-4551-726DE7270034}" dt="2024-03-13T00:43:13.568" v="57"/>
          <ac:spMkLst>
            <pc:docMk/>
            <pc:sldMk cId="3100614976" sldId="273"/>
            <ac:spMk id="33" creationId="{CF79FC65-BF73-32AD-6EC2-E14B9D0D5184}"/>
          </ac:spMkLst>
        </pc:spChg>
        <pc:spChg chg="add del mod">
          <ac:chgData name="carlosnieto_r@hotmail.com" userId="S::urn:spo:guest#carlosnieto_r@hotmail.com::" providerId="AD" clId="Web-{D030A783-4C26-A712-4551-726DE7270034}" dt="2024-03-13T00:42:22.708" v="48"/>
          <ac:spMkLst>
            <pc:docMk/>
            <pc:sldMk cId="3100614976" sldId="273"/>
            <ac:spMk id="34" creationId="{AFBBE923-56FC-C1E4-1CED-6A4919A750CC}"/>
          </ac:spMkLst>
        </pc:spChg>
        <pc:spChg chg="del">
          <ac:chgData name="carlosnieto_r@hotmail.com" userId="S::urn:spo:guest#carlosnieto_r@hotmail.com::" providerId="AD" clId="Web-{D030A783-4C26-A712-4551-726DE7270034}" dt="2024-03-13T01:02:30.419" v="58"/>
          <ac:spMkLst>
            <pc:docMk/>
            <pc:sldMk cId="3100614976" sldId="273"/>
            <ac:spMk id="35" creationId="{9F3F4E4E-0F60-34B8-272E-605A3C092B5D}"/>
          </ac:spMkLst>
        </pc:spChg>
      </pc:sldChg>
      <pc:sldChg chg="addSp delSp modSp">
        <pc:chgData name="carlosnieto_r@hotmail.com" userId="S::urn:spo:guest#carlosnieto_r@hotmail.com::" providerId="AD" clId="Web-{D030A783-4C26-A712-4551-726DE7270034}" dt="2024-03-13T01:06:02.255" v="76"/>
        <pc:sldMkLst>
          <pc:docMk/>
          <pc:sldMk cId="2496000186" sldId="278"/>
        </pc:sldMkLst>
        <pc:spChg chg="add del mod">
          <ac:chgData name="carlosnieto_r@hotmail.com" userId="S::urn:spo:guest#carlosnieto_r@hotmail.com::" providerId="AD" clId="Web-{D030A783-4C26-A712-4551-726DE7270034}" dt="2024-03-13T00:39:42.131" v="27"/>
          <ac:spMkLst>
            <pc:docMk/>
            <pc:sldMk cId="2496000186" sldId="278"/>
            <ac:spMk id="7" creationId="{1ED2B680-313A-C5B4-B6DE-5558729EBDBC}"/>
          </ac:spMkLst>
        </pc:spChg>
        <pc:spChg chg="add mod">
          <ac:chgData name="carlosnieto_r@hotmail.com" userId="S::urn:spo:guest#carlosnieto_r@hotmail.com::" providerId="AD" clId="Web-{D030A783-4C26-A712-4551-726DE7270034}" dt="2024-03-13T00:39:19.647" v="20" actId="1076"/>
          <ac:spMkLst>
            <pc:docMk/>
            <pc:sldMk cId="2496000186" sldId="278"/>
            <ac:spMk id="11" creationId="{ED9C0227-9F70-3620-FB4B-9F93D716E793}"/>
          </ac:spMkLst>
        </pc:spChg>
        <pc:spChg chg="add mod">
          <ac:chgData name="carlosnieto_r@hotmail.com" userId="S::urn:spo:guest#carlosnieto_r@hotmail.com::" providerId="AD" clId="Web-{D030A783-4C26-A712-4551-726DE7270034}" dt="2024-03-13T00:39:33.178" v="24" actId="688"/>
          <ac:spMkLst>
            <pc:docMk/>
            <pc:sldMk cId="2496000186" sldId="278"/>
            <ac:spMk id="17" creationId="{1ED2B680-313A-C5B4-B6DE-5558729EBDBC}"/>
          </ac:spMkLst>
        </pc:spChg>
        <pc:spChg chg="del">
          <ac:chgData name="carlosnieto_r@hotmail.com" userId="S::urn:spo:guest#carlosnieto_r@hotmail.com::" providerId="AD" clId="Web-{D030A783-4C26-A712-4551-726DE7270034}" dt="2024-03-13T00:39:12.725" v="17"/>
          <ac:spMkLst>
            <pc:docMk/>
            <pc:sldMk cId="2496000186" sldId="278"/>
            <ac:spMk id="18" creationId="{1ED2B680-313A-C5B4-B6DE-5558729EBDBC}"/>
          </ac:spMkLst>
        </pc:spChg>
        <pc:spChg chg="del">
          <ac:chgData name="carlosnieto_r@hotmail.com" userId="S::urn:spo:guest#carlosnieto_r@hotmail.com::" providerId="AD" clId="Web-{D030A783-4C26-A712-4551-726DE7270034}" dt="2024-03-13T00:39:12.693" v="16"/>
          <ac:spMkLst>
            <pc:docMk/>
            <pc:sldMk cId="2496000186" sldId="278"/>
            <ac:spMk id="19" creationId="{ED9C0227-9F70-3620-FB4B-9F93D716E793}"/>
          </ac:spMkLst>
        </pc:spChg>
        <pc:spChg chg="add del mod">
          <ac:chgData name="carlosnieto_r@hotmail.com" userId="S::urn:spo:guest#carlosnieto_r@hotmail.com::" providerId="AD" clId="Web-{D030A783-4C26-A712-4551-726DE7270034}" dt="2024-03-13T00:40:15.928" v="34" actId="1076"/>
          <ac:spMkLst>
            <pc:docMk/>
            <pc:sldMk cId="2496000186" sldId="278"/>
            <ac:spMk id="32" creationId="{ED9C0227-9F70-3620-FB4B-9F93D716E793}"/>
          </ac:spMkLst>
        </pc:spChg>
        <pc:picChg chg="mod modCrop">
          <ac:chgData name="carlosnieto_r@hotmail.com" userId="S::urn:spo:guest#carlosnieto_r@hotmail.com::" providerId="AD" clId="Web-{D030A783-4C26-A712-4551-726DE7270034}" dt="2024-03-13T01:06:02.255" v="76"/>
          <ac:picMkLst>
            <pc:docMk/>
            <pc:sldMk cId="2496000186" sldId="278"/>
            <ac:picMk id="37" creationId="{6A0C88B0-0DD8-7690-400D-E3A68D67ABCD}"/>
          </ac:picMkLst>
        </pc:picChg>
      </pc:sldChg>
    </pc:docChg>
  </pc:docChgLst>
  <pc:docChgLst>
    <pc:chgData name="EDA NUR SARUHAN" userId="796a441a-389d-493a-b849-403485121362" providerId="ADAL" clId="{F50D9A46-20DF-48B3-A542-164CA64A4D0A}"/>
    <pc:docChg chg="undo redo custSel addSld delSld modSld sldOrd">
      <pc:chgData name="EDA NUR SARUHAN" userId="796a441a-389d-493a-b849-403485121362" providerId="ADAL" clId="{F50D9A46-20DF-48B3-A542-164CA64A4D0A}" dt="2024-06-24T07:16:17.609" v="221"/>
      <pc:docMkLst>
        <pc:docMk/>
      </pc:docMkLst>
      <pc:sldChg chg="modSp mod">
        <pc:chgData name="EDA NUR SARUHAN" userId="796a441a-389d-493a-b849-403485121362" providerId="ADAL" clId="{F50D9A46-20DF-48B3-A542-164CA64A4D0A}" dt="2024-06-24T07:10:59.195" v="19" actId="27636"/>
        <pc:sldMkLst>
          <pc:docMk/>
          <pc:sldMk cId="0" sldId="258"/>
        </pc:sldMkLst>
        <pc:spChg chg="mod">
          <ac:chgData name="EDA NUR SARUHAN" userId="796a441a-389d-493a-b849-403485121362" providerId="ADAL" clId="{F50D9A46-20DF-48B3-A542-164CA64A4D0A}" dt="2024-06-24T07:10:59.195" v="19" actId="27636"/>
          <ac:spMkLst>
            <pc:docMk/>
            <pc:sldMk cId="0" sldId="258"/>
            <ac:spMk id="490" creationId="{00000000-0000-0000-0000-000000000000}"/>
          </ac:spMkLst>
        </pc:spChg>
        <pc:spChg chg="mod">
          <ac:chgData name="EDA NUR SARUHAN" userId="796a441a-389d-493a-b849-403485121362" providerId="ADAL" clId="{F50D9A46-20DF-48B3-A542-164CA64A4D0A}" dt="2024-06-24T07:10:38.910" v="14" actId="1076"/>
          <ac:spMkLst>
            <pc:docMk/>
            <pc:sldMk cId="0" sldId="258"/>
            <ac:spMk id="492" creationId="{00000000-0000-0000-0000-000000000000}"/>
          </ac:spMkLst>
        </pc:spChg>
        <pc:spChg chg="mod">
          <ac:chgData name="EDA NUR SARUHAN" userId="796a441a-389d-493a-b849-403485121362" providerId="ADAL" clId="{F50D9A46-20DF-48B3-A542-164CA64A4D0A}" dt="2024-06-24T07:10:36.659" v="13" actId="1076"/>
          <ac:spMkLst>
            <pc:docMk/>
            <pc:sldMk cId="0" sldId="258"/>
            <ac:spMk id="493" creationId="{00000000-0000-0000-0000-000000000000}"/>
          </ac:spMkLst>
        </pc:spChg>
      </pc:sldChg>
      <pc:sldChg chg="modSp mod">
        <pc:chgData name="EDA NUR SARUHAN" userId="796a441a-389d-493a-b849-403485121362" providerId="ADAL" clId="{F50D9A46-20DF-48B3-A542-164CA64A4D0A}" dt="2024-06-24T07:11:57.316" v="63"/>
        <pc:sldMkLst>
          <pc:docMk/>
          <pc:sldMk cId="2903211234" sldId="269"/>
        </pc:sldMkLst>
        <pc:spChg chg="mod">
          <ac:chgData name="EDA NUR SARUHAN" userId="796a441a-389d-493a-b849-403485121362" providerId="ADAL" clId="{F50D9A46-20DF-48B3-A542-164CA64A4D0A}" dt="2024-06-24T07:11:57.316" v="63"/>
          <ac:spMkLst>
            <pc:docMk/>
            <pc:sldMk cId="2903211234" sldId="269"/>
            <ac:spMk id="490" creationId="{00000000-0000-0000-0000-000000000000}"/>
          </ac:spMkLst>
        </pc:spChg>
        <pc:spChg chg="mod">
          <ac:chgData name="EDA NUR SARUHAN" userId="796a441a-389d-493a-b849-403485121362" providerId="ADAL" clId="{F50D9A46-20DF-48B3-A542-164CA64A4D0A}" dt="2024-06-24T07:11:50.819" v="60"/>
          <ac:spMkLst>
            <pc:docMk/>
            <pc:sldMk cId="2903211234" sldId="269"/>
            <ac:spMk id="493" creationId="{00000000-0000-0000-0000-000000000000}"/>
          </ac:spMkLst>
        </pc:spChg>
      </pc:sldChg>
      <pc:sldChg chg="modSp mod">
        <pc:chgData name="EDA NUR SARUHAN" userId="796a441a-389d-493a-b849-403485121362" providerId="ADAL" clId="{F50D9A46-20DF-48B3-A542-164CA64A4D0A}" dt="2024-06-24T07:12:19.676" v="69"/>
        <pc:sldMkLst>
          <pc:docMk/>
          <pc:sldMk cId="434732476" sldId="270"/>
        </pc:sldMkLst>
        <pc:spChg chg="mod">
          <ac:chgData name="EDA NUR SARUHAN" userId="796a441a-389d-493a-b849-403485121362" providerId="ADAL" clId="{F50D9A46-20DF-48B3-A542-164CA64A4D0A}" dt="2024-06-24T07:12:19.676" v="69"/>
          <ac:spMkLst>
            <pc:docMk/>
            <pc:sldMk cId="434732476" sldId="270"/>
            <ac:spMk id="490" creationId="{00000000-0000-0000-0000-000000000000}"/>
          </ac:spMkLst>
        </pc:spChg>
        <pc:spChg chg="mod">
          <ac:chgData name="EDA NUR SARUHAN" userId="796a441a-389d-493a-b849-403485121362" providerId="ADAL" clId="{F50D9A46-20DF-48B3-A542-164CA64A4D0A}" dt="2024-06-24T07:12:13.049" v="66"/>
          <ac:spMkLst>
            <pc:docMk/>
            <pc:sldMk cId="434732476" sldId="270"/>
            <ac:spMk id="493" creationId="{00000000-0000-0000-0000-000000000000}"/>
          </ac:spMkLst>
        </pc:spChg>
      </pc:sldChg>
      <pc:sldChg chg="modSp mod">
        <pc:chgData name="EDA NUR SARUHAN" userId="796a441a-389d-493a-b849-403485121362" providerId="ADAL" clId="{F50D9A46-20DF-48B3-A542-164CA64A4D0A}" dt="2024-06-24T07:12:37.122" v="77"/>
        <pc:sldMkLst>
          <pc:docMk/>
          <pc:sldMk cId="1729379315" sldId="271"/>
        </pc:sldMkLst>
        <pc:spChg chg="mod">
          <ac:chgData name="EDA NUR SARUHAN" userId="796a441a-389d-493a-b849-403485121362" providerId="ADAL" clId="{F50D9A46-20DF-48B3-A542-164CA64A4D0A}" dt="2024-06-24T07:12:37.122" v="77"/>
          <ac:spMkLst>
            <pc:docMk/>
            <pc:sldMk cId="1729379315" sldId="271"/>
            <ac:spMk id="490" creationId="{00000000-0000-0000-0000-000000000000}"/>
          </ac:spMkLst>
        </pc:spChg>
        <pc:spChg chg="mod">
          <ac:chgData name="EDA NUR SARUHAN" userId="796a441a-389d-493a-b849-403485121362" providerId="ADAL" clId="{F50D9A46-20DF-48B3-A542-164CA64A4D0A}" dt="2024-06-24T07:12:29.482" v="72"/>
          <ac:spMkLst>
            <pc:docMk/>
            <pc:sldMk cId="1729379315" sldId="271"/>
            <ac:spMk id="493" creationId="{00000000-0000-0000-0000-000000000000}"/>
          </ac:spMkLst>
        </pc:spChg>
      </pc:sldChg>
      <pc:sldChg chg="modSp mod">
        <pc:chgData name="EDA NUR SARUHAN" userId="796a441a-389d-493a-b849-403485121362" providerId="ADAL" clId="{F50D9A46-20DF-48B3-A542-164CA64A4D0A}" dt="2024-06-24T07:13:12.036" v="97"/>
        <pc:sldMkLst>
          <pc:docMk/>
          <pc:sldMk cId="664534578" sldId="272"/>
        </pc:sldMkLst>
        <pc:spChg chg="mod">
          <ac:chgData name="EDA NUR SARUHAN" userId="796a441a-389d-493a-b849-403485121362" providerId="ADAL" clId="{F50D9A46-20DF-48B3-A542-164CA64A4D0A}" dt="2024-06-24T07:13:12.036" v="97"/>
          <ac:spMkLst>
            <pc:docMk/>
            <pc:sldMk cId="664534578" sldId="272"/>
            <ac:spMk id="490" creationId="{00000000-0000-0000-0000-000000000000}"/>
          </ac:spMkLst>
        </pc:spChg>
        <pc:spChg chg="mod">
          <ac:chgData name="EDA NUR SARUHAN" userId="796a441a-389d-493a-b849-403485121362" providerId="ADAL" clId="{F50D9A46-20DF-48B3-A542-164CA64A4D0A}" dt="2024-06-24T07:13:06.177" v="94"/>
          <ac:spMkLst>
            <pc:docMk/>
            <pc:sldMk cId="664534578" sldId="272"/>
            <ac:spMk id="493" creationId="{00000000-0000-0000-0000-000000000000}"/>
          </ac:spMkLst>
        </pc:spChg>
      </pc:sldChg>
      <pc:sldChg chg="modSp mod">
        <pc:chgData name="EDA NUR SARUHAN" userId="796a441a-389d-493a-b849-403485121362" providerId="ADAL" clId="{F50D9A46-20DF-48B3-A542-164CA64A4D0A}" dt="2024-06-24T07:13:38.002" v="120" actId="5793"/>
        <pc:sldMkLst>
          <pc:docMk/>
          <pc:sldMk cId="3284491021" sldId="273"/>
        </pc:sldMkLst>
        <pc:spChg chg="mod">
          <ac:chgData name="EDA NUR SARUHAN" userId="796a441a-389d-493a-b849-403485121362" providerId="ADAL" clId="{F50D9A46-20DF-48B3-A542-164CA64A4D0A}" dt="2024-06-24T07:13:38.002" v="120" actId="5793"/>
          <ac:spMkLst>
            <pc:docMk/>
            <pc:sldMk cId="3284491021" sldId="273"/>
            <ac:spMk id="490" creationId="{00000000-0000-0000-0000-000000000000}"/>
          </ac:spMkLst>
        </pc:spChg>
        <pc:spChg chg="mod">
          <ac:chgData name="EDA NUR SARUHAN" userId="796a441a-389d-493a-b849-403485121362" providerId="ADAL" clId="{F50D9A46-20DF-48B3-A542-164CA64A4D0A}" dt="2024-06-24T07:13:28.690" v="102" actId="1076"/>
          <ac:spMkLst>
            <pc:docMk/>
            <pc:sldMk cId="3284491021" sldId="273"/>
            <ac:spMk id="493" creationId="{00000000-0000-0000-0000-000000000000}"/>
          </ac:spMkLst>
        </pc:spChg>
      </pc:sldChg>
      <pc:sldChg chg="modSp mod">
        <pc:chgData name="EDA NUR SARUHAN" userId="796a441a-389d-493a-b849-403485121362" providerId="ADAL" clId="{F50D9A46-20DF-48B3-A542-164CA64A4D0A}" dt="2024-06-24T07:14:14.540" v="146" actId="27636"/>
        <pc:sldMkLst>
          <pc:docMk/>
          <pc:sldMk cId="3671019558" sldId="274"/>
        </pc:sldMkLst>
        <pc:spChg chg="mod">
          <ac:chgData name="EDA NUR SARUHAN" userId="796a441a-389d-493a-b849-403485121362" providerId="ADAL" clId="{F50D9A46-20DF-48B3-A542-164CA64A4D0A}" dt="2024-06-24T07:14:14.540" v="146" actId="27636"/>
          <ac:spMkLst>
            <pc:docMk/>
            <pc:sldMk cId="3671019558" sldId="274"/>
            <ac:spMk id="490" creationId="{00000000-0000-0000-0000-000000000000}"/>
          </ac:spMkLst>
        </pc:spChg>
        <pc:spChg chg="mod">
          <ac:chgData name="EDA NUR SARUHAN" userId="796a441a-389d-493a-b849-403485121362" providerId="ADAL" clId="{F50D9A46-20DF-48B3-A542-164CA64A4D0A}" dt="2024-06-24T07:14:07.635" v="142"/>
          <ac:spMkLst>
            <pc:docMk/>
            <pc:sldMk cId="3671019558" sldId="274"/>
            <ac:spMk id="493" creationId="{00000000-0000-0000-0000-000000000000}"/>
          </ac:spMkLst>
        </pc:spChg>
      </pc:sldChg>
      <pc:sldChg chg="modSp mod">
        <pc:chgData name="EDA NUR SARUHAN" userId="796a441a-389d-493a-b849-403485121362" providerId="ADAL" clId="{F50D9A46-20DF-48B3-A542-164CA64A4D0A}" dt="2024-06-24T07:14:37.088" v="154"/>
        <pc:sldMkLst>
          <pc:docMk/>
          <pc:sldMk cId="3774262820" sldId="275"/>
        </pc:sldMkLst>
        <pc:spChg chg="mod">
          <ac:chgData name="EDA NUR SARUHAN" userId="796a441a-389d-493a-b849-403485121362" providerId="ADAL" clId="{F50D9A46-20DF-48B3-A542-164CA64A4D0A}" dt="2024-06-24T07:14:37.088" v="154"/>
          <ac:spMkLst>
            <pc:docMk/>
            <pc:sldMk cId="3774262820" sldId="275"/>
            <ac:spMk id="490" creationId="{00000000-0000-0000-0000-000000000000}"/>
          </ac:spMkLst>
        </pc:spChg>
        <pc:spChg chg="mod">
          <ac:chgData name="EDA NUR SARUHAN" userId="796a441a-389d-493a-b849-403485121362" providerId="ADAL" clId="{F50D9A46-20DF-48B3-A542-164CA64A4D0A}" dt="2024-06-24T07:14:31.496" v="151" actId="1076"/>
          <ac:spMkLst>
            <pc:docMk/>
            <pc:sldMk cId="3774262820" sldId="275"/>
            <ac:spMk id="493" creationId="{00000000-0000-0000-0000-000000000000}"/>
          </ac:spMkLst>
        </pc:spChg>
      </pc:sldChg>
      <pc:sldChg chg="modSp mod">
        <pc:chgData name="EDA NUR SARUHAN" userId="796a441a-389d-493a-b849-403485121362" providerId="ADAL" clId="{F50D9A46-20DF-48B3-A542-164CA64A4D0A}" dt="2024-06-24T07:14:55.259" v="162"/>
        <pc:sldMkLst>
          <pc:docMk/>
          <pc:sldMk cId="1090383087" sldId="276"/>
        </pc:sldMkLst>
        <pc:spChg chg="mod">
          <ac:chgData name="EDA NUR SARUHAN" userId="796a441a-389d-493a-b849-403485121362" providerId="ADAL" clId="{F50D9A46-20DF-48B3-A542-164CA64A4D0A}" dt="2024-06-24T07:14:55.259" v="162"/>
          <ac:spMkLst>
            <pc:docMk/>
            <pc:sldMk cId="1090383087" sldId="276"/>
            <ac:spMk id="490" creationId="{00000000-0000-0000-0000-000000000000}"/>
          </ac:spMkLst>
        </pc:spChg>
        <pc:spChg chg="mod">
          <ac:chgData name="EDA NUR SARUHAN" userId="796a441a-389d-493a-b849-403485121362" providerId="ADAL" clId="{F50D9A46-20DF-48B3-A542-164CA64A4D0A}" dt="2024-06-24T07:14:47.958" v="157"/>
          <ac:spMkLst>
            <pc:docMk/>
            <pc:sldMk cId="1090383087" sldId="276"/>
            <ac:spMk id="493" creationId="{00000000-0000-0000-0000-000000000000}"/>
          </ac:spMkLst>
        </pc:spChg>
      </pc:sldChg>
      <pc:sldChg chg="new del">
        <pc:chgData name="EDA NUR SARUHAN" userId="796a441a-389d-493a-b849-403485121362" providerId="ADAL" clId="{F50D9A46-20DF-48B3-A542-164CA64A4D0A}" dt="2024-06-24T07:11:21.943" v="22" actId="47"/>
        <pc:sldMkLst>
          <pc:docMk/>
          <pc:sldMk cId="347083183" sldId="279"/>
        </pc:sldMkLst>
      </pc:sldChg>
      <pc:sldChg chg="modSp add mod">
        <pc:chgData name="EDA NUR SARUHAN" userId="796a441a-389d-493a-b849-403485121362" providerId="ADAL" clId="{F50D9A46-20DF-48B3-A542-164CA64A4D0A}" dt="2024-06-24T07:11:37.690" v="57" actId="1076"/>
        <pc:sldMkLst>
          <pc:docMk/>
          <pc:sldMk cId="2319431748" sldId="280"/>
        </pc:sldMkLst>
        <pc:spChg chg="mod">
          <ac:chgData name="EDA NUR SARUHAN" userId="796a441a-389d-493a-b849-403485121362" providerId="ADAL" clId="{F50D9A46-20DF-48B3-A542-164CA64A4D0A}" dt="2024-06-24T07:11:37.690" v="57" actId="1076"/>
          <ac:spMkLst>
            <pc:docMk/>
            <pc:sldMk cId="2319431748" sldId="280"/>
            <ac:spMk id="476" creationId="{00000000-0000-0000-0000-000000000000}"/>
          </ac:spMkLst>
        </pc:spChg>
      </pc:sldChg>
      <pc:sldChg chg="modSp add mod ord">
        <pc:chgData name="EDA NUR SARUHAN" userId="796a441a-389d-493a-b849-403485121362" providerId="ADAL" clId="{F50D9A46-20DF-48B3-A542-164CA64A4D0A}" dt="2024-06-24T07:12:54.518" v="91" actId="20577"/>
        <pc:sldMkLst>
          <pc:docMk/>
          <pc:sldMk cId="3209889353" sldId="281"/>
        </pc:sldMkLst>
        <pc:spChg chg="mod">
          <ac:chgData name="EDA NUR SARUHAN" userId="796a441a-389d-493a-b849-403485121362" providerId="ADAL" clId="{F50D9A46-20DF-48B3-A542-164CA64A4D0A}" dt="2024-06-24T07:12:54.518" v="91" actId="20577"/>
          <ac:spMkLst>
            <pc:docMk/>
            <pc:sldMk cId="3209889353" sldId="281"/>
            <ac:spMk id="476" creationId="{00000000-0000-0000-0000-000000000000}"/>
          </ac:spMkLst>
        </pc:spChg>
      </pc:sldChg>
      <pc:sldChg chg="modSp add mod ord">
        <pc:chgData name="EDA NUR SARUHAN" userId="796a441a-389d-493a-b849-403485121362" providerId="ADAL" clId="{F50D9A46-20DF-48B3-A542-164CA64A4D0A}" dt="2024-06-24T07:13:51.976" v="132" actId="20577"/>
        <pc:sldMkLst>
          <pc:docMk/>
          <pc:sldMk cId="4161134741" sldId="282"/>
        </pc:sldMkLst>
        <pc:spChg chg="mod">
          <ac:chgData name="EDA NUR SARUHAN" userId="796a441a-389d-493a-b849-403485121362" providerId="ADAL" clId="{F50D9A46-20DF-48B3-A542-164CA64A4D0A}" dt="2024-06-24T07:13:51.976" v="132" actId="20577"/>
          <ac:spMkLst>
            <pc:docMk/>
            <pc:sldMk cId="4161134741" sldId="282"/>
            <ac:spMk id="476" creationId="{00000000-0000-0000-0000-000000000000}"/>
          </ac:spMkLst>
        </pc:spChg>
      </pc:sldChg>
      <pc:sldChg chg="modSp add mod">
        <pc:chgData name="EDA NUR SARUHAN" userId="796a441a-389d-493a-b849-403485121362" providerId="ADAL" clId="{F50D9A46-20DF-48B3-A542-164CA64A4D0A}" dt="2024-06-24T07:15:43.569" v="199"/>
        <pc:sldMkLst>
          <pc:docMk/>
          <pc:sldMk cId="3824939920" sldId="283"/>
        </pc:sldMkLst>
        <pc:spChg chg="mod">
          <ac:chgData name="EDA NUR SARUHAN" userId="796a441a-389d-493a-b849-403485121362" providerId="ADAL" clId="{F50D9A46-20DF-48B3-A542-164CA64A4D0A}" dt="2024-06-24T07:15:43.569" v="199"/>
          <ac:spMkLst>
            <pc:docMk/>
            <pc:sldMk cId="3824939920" sldId="283"/>
            <ac:spMk id="490" creationId="{00000000-0000-0000-0000-000000000000}"/>
          </ac:spMkLst>
        </pc:spChg>
        <pc:spChg chg="mod">
          <ac:chgData name="EDA NUR SARUHAN" userId="796a441a-389d-493a-b849-403485121362" providerId="ADAL" clId="{F50D9A46-20DF-48B3-A542-164CA64A4D0A}" dt="2024-06-24T07:15:36.190" v="194"/>
          <ac:spMkLst>
            <pc:docMk/>
            <pc:sldMk cId="3824939920" sldId="283"/>
            <ac:spMk id="493" creationId="{00000000-0000-0000-0000-000000000000}"/>
          </ac:spMkLst>
        </pc:spChg>
      </pc:sldChg>
      <pc:sldChg chg="new del ord">
        <pc:chgData name="EDA NUR SARUHAN" userId="796a441a-389d-493a-b849-403485121362" providerId="ADAL" clId="{F50D9A46-20DF-48B3-A542-164CA64A4D0A}" dt="2024-06-24T07:15:05.569" v="166" actId="47"/>
        <pc:sldMkLst>
          <pc:docMk/>
          <pc:sldMk cId="4249559437" sldId="283"/>
        </pc:sldMkLst>
      </pc:sldChg>
      <pc:sldChg chg="modSp add mod">
        <pc:chgData name="EDA NUR SARUHAN" userId="796a441a-389d-493a-b849-403485121362" providerId="ADAL" clId="{F50D9A46-20DF-48B3-A542-164CA64A4D0A}" dt="2024-06-24T07:16:17.609" v="221"/>
        <pc:sldMkLst>
          <pc:docMk/>
          <pc:sldMk cId="2350826882" sldId="284"/>
        </pc:sldMkLst>
        <pc:spChg chg="mod">
          <ac:chgData name="EDA NUR SARUHAN" userId="796a441a-389d-493a-b849-403485121362" providerId="ADAL" clId="{F50D9A46-20DF-48B3-A542-164CA64A4D0A}" dt="2024-06-24T07:16:06.572" v="217" actId="20577"/>
          <ac:spMkLst>
            <pc:docMk/>
            <pc:sldMk cId="2350826882" sldId="284"/>
            <ac:spMk id="490" creationId="{00000000-0000-0000-0000-000000000000}"/>
          </ac:spMkLst>
        </pc:spChg>
        <pc:spChg chg="mod">
          <ac:chgData name="EDA NUR SARUHAN" userId="796a441a-389d-493a-b849-403485121362" providerId="ADAL" clId="{F50D9A46-20DF-48B3-A542-164CA64A4D0A}" dt="2024-06-24T07:16:17.609" v="221"/>
          <ac:spMkLst>
            <pc:docMk/>
            <pc:sldMk cId="2350826882" sldId="284"/>
            <ac:spMk id="493" creationId="{00000000-0000-0000-0000-000000000000}"/>
          </ac:spMkLst>
        </pc:spChg>
      </pc:sldChg>
      <pc:sldChg chg="add del">
        <pc:chgData name="EDA NUR SARUHAN" userId="796a441a-389d-493a-b849-403485121362" providerId="ADAL" clId="{F50D9A46-20DF-48B3-A542-164CA64A4D0A}" dt="2024-06-24T07:16:08.734" v="218" actId="47"/>
        <pc:sldMkLst>
          <pc:docMk/>
          <pc:sldMk cId="211967843" sldId="285"/>
        </pc:sldMkLst>
      </pc:sldChg>
      <pc:sldChg chg="modSp add mod ord">
        <pc:chgData name="EDA NUR SARUHAN" userId="796a441a-389d-493a-b849-403485121362" providerId="ADAL" clId="{F50D9A46-20DF-48B3-A542-164CA64A4D0A}" dt="2024-06-24T07:15:23.796" v="191" actId="20577"/>
        <pc:sldMkLst>
          <pc:docMk/>
          <pc:sldMk cId="1779530041" sldId="286"/>
        </pc:sldMkLst>
        <pc:spChg chg="mod">
          <ac:chgData name="EDA NUR SARUHAN" userId="796a441a-389d-493a-b849-403485121362" providerId="ADAL" clId="{F50D9A46-20DF-48B3-A542-164CA64A4D0A}" dt="2024-06-24T07:15:23.796" v="191" actId="20577"/>
          <ac:spMkLst>
            <pc:docMk/>
            <pc:sldMk cId="1779530041" sldId="286"/>
            <ac:spMk id="476" creationId="{00000000-0000-0000-0000-000000000000}"/>
          </ac:spMkLst>
        </pc:spChg>
      </pc:sldChg>
      <pc:sldChg chg="modSp add mod ord">
        <pc:chgData name="EDA NUR SARUHAN" userId="796a441a-389d-493a-b849-403485121362" providerId="ADAL" clId="{F50D9A46-20DF-48B3-A542-164CA64A4D0A}" dt="2024-06-24T07:15:51.814" v="213" actId="20577"/>
        <pc:sldMkLst>
          <pc:docMk/>
          <pc:sldMk cId="3899215332" sldId="287"/>
        </pc:sldMkLst>
        <pc:spChg chg="mod">
          <ac:chgData name="EDA NUR SARUHAN" userId="796a441a-389d-493a-b849-403485121362" providerId="ADAL" clId="{F50D9A46-20DF-48B3-A542-164CA64A4D0A}" dt="2024-06-24T07:15:51.814" v="213" actId="20577"/>
          <ac:spMkLst>
            <pc:docMk/>
            <pc:sldMk cId="3899215332" sldId="287"/>
            <ac:spMk id="476" creationId="{00000000-0000-0000-0000-000000000000}"/>
          </ac:spMkLst>
        </pc:spChg>
      </pc:sldChg>
    </pc:docChg>
  </pc:docChgLst>
  <pc:docChgLst>
    <pc:chgData name="Ipek Beril Benli" userId="S::ipek.beril.benli@undp.org::8f9c5f4b-b22c-49ff-bdd5-d07e27607437" providerId="AD" clId="Web-{BA4A98C9-4BA9-35B6-87C1-650CB67E20CB}"/>
    <pc:docChg chg="modSld">
      <pc:chgData name="Ipek Beril Benli" userId="S::ipek.beril.benli@undp.org::8f9c5f4b-b22c-49ff-bdd5-d07e27607437" providerId="AD" clId="Web-{BA4A98C9-4BA9-35B6-87C1-650CB67E20CB}" dt="2024-03-12T18:05:21.721" v="18" actId="20577"/>
      <pc:docMkLst>
        <pc:docMk/>
      </pc:docMkLst>
      <pc:sldChg chg="modSp mod modShow">
        <pc:chgData name="Ipek Beril Benli" userId="S::ipek.beril.benli@undp.org::8f9c5f4b-b22c-49ff-bdd5-d07e27607437" providerId="AD" clId="Web-{BA4A98C9-4BA9-35B6-87C1-650CB67E20CB}" dt="2024-03-12T18:04:49.986" v="12" actId="20577"/>
        <pc:sldMkLst>
          <pc:docMk/>
          <pc:sldMk cId="0" sldId="266"/>
        </pc:sldMkLst>
        <pc:spChg chg="mod">
          <ac:chgData name="Ipek Beril Benli" userId="S::ipek.beril.benli@undp.org::8f9c5f4b-b22c-49ff-bdd5-d07e27607437" providerId="AD" clId="Web-{BA4A98C9-4BA9-35B6-87C1-650CB67E20CB}" dt="2024-03-12T18:04:49.986" v="12" actId="20577"/>
          <ac:spMkLst>
            <pc:docMk/>
            <pc:sldMk cId="0" sldId="266"/>
            <ac:spMk id="630" creationId="{00000000-0000-0000-0000-000000000000}"/>
          </ac:spMkLst>
        </pc:spChg>
      </pc:sldChg>
      <pc:sldChg chg="modSp">
        <pc:chgData name="Ipek Beril Benli" userId="S::ipek.beril.benli@undp.org::8f9c5f4b-b22c-49ff-bdd5-d07e27607437" providerId="AD" clId="Web-{BA4A98C9-4BA9-35B6-87C1-650CB67E20CB}" dt="2024-03-12T18:05:21.721" v="18" actId="20577"/>
        <pc:sldMkLst>
          <pc:docMk/>
          <pc:sldMk cId="3289475291" sldId="277"/>
        </pc:sldMkLst>
        <pc:spChg chg="mod">
          <ac:chgData name="Ipek Beril Benli" userId="S::ipek.beril.benli@undp.org::8f9c5f4b-b22c-49ff-bdd5-d07e27607437" providerId="AD" clId="Web-{BA4A98C9-4BA9-35B6-87C1-650CB67E20CB}" dt="2024-03-12T18:05:21.721" v="18" actId="20577"/>
          <ac:spMkLst>
            <pc:docMk/>
            <pc:sldMk cId="3289475291" sldId="277"/>
            <ac:spMk id="13" creationId="{728E2C50-2FAD-024C-B940-DF65B0620049}"/>
          </ac:spMkLst>
        </pc:spChg>
      </pc:sldChg>
    </pc:docChg>
  </pc:docChgLst>
  <pc:docChgLst>
    <pc:chgData name="Dina Akylbekova" userId="d0186547-350c-4ee8-9f3b-afe70f175dd5" providerId="ADAL" clId="{6A4180C9-AC8C-492A-A0A8-281411F2C485}"/>
    <pc:docChg chg="custSel modSld">
      <pc:chgData name="Dina Akylbekova" userId="d0186547-350c-4ee8-9f3b-afe70f175dd5" providerId="ADAL" clId="{6A4180C9-AC8C-492A-A0A8-281411F2C485}" dt="2024-03-19T15:31:29.996" v="4" actId="1076"/>
      <pc:docMkLst>
        <pc:docMk/>
      </pc:docMkLst>
      <pc:sldChg chg="modSp mod">
        <pc:chgData name="Dina Akylbekova" userId="d0186547-350c-4ee8-9f3b-afe70f175dd5" providerId="ADAL" clId="{6A4180C9-AC8C-492A-A0A8-281411F2C485}" dt="2024-03-19T15:31:29.996" v="4" actId="1076"/>
        <pc:sldMkLst>
          <pc:docMk/>
          <pc:sldMk cId="0" sldId="266"/>
        </pc:sldMkLst>
        <pc:spChg chg="mod">
          <ac:chgData name="Dina Akylbekova" userId="d0186547-350c-4ee8-9f3b-afe70f175dd5" providerId="ADAL" clId="{6A4180C9-AC8C-492A-A0A8-281411F2C485}" dt="2024-03-19T15:31:29.996" v="4" actId="1076"/>
          <ac:spMkLst>
            <pc:docMk/>
            <pc:sldMk cId="0" sldId="266"/>
            <ac:spMk id="629" creationId="{00000000-0000-0000-0000-000000000000}"/>
          </ac:spMkLst>
        </pc:spChg>
        <pc:spChg chg="mod">
          <ac:chgData name="Dina Akylbekova" userId="d0186547-350c-4ee8-9f3b-afe70f175dd5" providerId="ADAL" clId="{6A4180C9-AC8C-492A-A0A8-281411F2C485}" dt="2024-03-19T15:31:29.996" v="4" actId="1076"/>
          <ac:spMkLst>
            <pc:docMk/>
            <pc:sldMk cId="0" sldId="266"/>
            <ac:spMk id="630" creationId="{00000000-0000-0000-0000-000000000000}"/>
          </ac:spMkLst>
        </pc:spChg>
        <pc:spChg chg="mod">
          <ac:chgData name="Dina Akylbekova" userId="d0186547-350c-4ee8-9f3b-afe70f175dd5" providerId="ADAL" clId="{6A4180C9-AC8C-492A-A0A8-281411F2C485}" dt="2024-03-19T15:31:29.996" v="4" actId="1076"/>
          <ac:spMkLst>
            <pc:docMk/>
            <pc:sldMk cId="0" sldId="266"/>
            <ac:spMk id="631" creationId="{00000000-0000-0000-0000-000000000000}"/>
          </ac:spMkLst>
        </pc:spChg>
        <pc:spChg chg="mod">
          <ac:chgData name="Dina Akylbekova" userId="d0186547-350c-4ee8-9f3b-afe70f175dd5" providerId="ADAL" clId="{6A4180C9-AC8C-492A-A0A8-281411F2C485}" dt="2024-03-19T15:31:29.996" v="4" actId="1076"/>
          <ac:spMkLst>
            <pc:docMk/>
            <pc:sldMk cId="0" sldId="266"/>
            <ac:spMk id="632" creationId="{00000000-0000-0000-0000-000000000000}"/>
          </ac:spMkLst>
        </pc:spChg>
        <pc:picChg chg="mod">
          <ac:chgData name="Dina Akylbekova" userId="d0186547-350c-4ee8-9f3b-afe70f175dd5" providerId="ADAL" clId="{6A4180C9-AC8C-492A-A0A8-281411F2C485}" dt="2024-03-19T15:31:29.996" v="4" actId="1076"/>
          <ac:picMkLst>
            <pc:docMk/>
            <pc:sldMk cId="0" sldId="266"/>
            <ac:picMk id="5" creationId="{29DD4188-84CA-D5A5-1969-925838D0F958}"/>
          </ac:picMkLst>
        </pc:picChg>
        <pc:picChg chg="mod">
          <ac:chgData name="Dina Akylbekova" userId="d0186547-350c-4ee8-9f3b-afe70f175dd5" providerId="ADAL" clId="{6A4180C9-AC8C-492A-A0A8-281411F2C485}" dt="2024-03-19T15:31:14.194" v="3" actId="14100"/>
          <ac:picMkLst>
            <pc:docMk/>
            <pc:sldMk cId="0" sldId="266"/>
            <ac:picMk id="627" creationId="{00000000-0000-0000-0000-000000000000}"/>
          </ac:picMkLst>
        </pc:picChg>
      </pc:sldChg>
      <pc:sldChg chg="modSp">
        <pc:chgData name="Dina Akylbekova" userId="d0186547-350c-4ee8-9f3b-afe70f175dd5" providerId="ADAL" clId="{6A4180C9-AC8C-492A-A0A8-281411F2C485}" dt="2024-03-19T15:29:15.644" v="1"/>
        <pc:sldMkLst>
          <pc:docMk/>
          <pc:sldMk cId="3407680115" sldId="271"/>
        </pc:sldMkLst>
        <pc:spChg chg="mod">
          <ac:chgData name="Dina Akylbekova" userId="d0186547-350c-4ee8-9f3b-afe70f175dd5" providerId="ADAL" clId="{6A4180C9-AC8C-492A-A0A8-281411F2C485}" dt="2024-03-19T15:29:15.644" v="1"/>
          <ac:spMkLst>
            <pc:docMk/>
            <pc:sldMk cId="3407680115" sldId="271"/>
            <ac:spMk id="25" creationId="{B9C4A4D2-12D1-06C8-A047-0F87FEB8A1CB}"/>
          </ac:spMkLst>
        </pc:spChg>
      </pc:sldChg>
      <pc:sldChg chg="modSp">
        <pc:chgData name="Dina Akylbekova" userId="d0186547-350c-4ee8-9f3b-afe70f175dd5" providerId="ADAL" clId="{6A4180C9-AC8C-492A-A0A8-281411F2C485}" dt="2024-03-19T15:29:15.644" v="1"/>
        <pc:sldMkLst>
          <pc:docMk/>
          <pc:sldMk cId="1299165562" sldId="275"/>
        </pc:sldMkLst>
        <pc:spChg chg="mod">
          <ac:chgData name="Dina Akylbekova" userId="d0186547-350c-4ee8-9f3b-afe70f175dd5" providerId="ADAL" clId="{6A4180C9-AC8C-492A-A0A8-281411F2C485}" dt="2024-03-19T15:29:15.644" v="1"/>
          <ac:spMkLst>
            <pc:docMk/>
            <pc:sldMk cId="1299165562" sldId="275"/>
            <ac:spMk id="7" creationId="{EA7B865A-D308-8954-8FF5-665EE01774B6}"/>
          </ac:spMkLst>
        </pc:spChg>
      </pc:sldChg>
      <pc:sldChg chg="modSp">
        <pc:chgData name="Dina Akylbekova" userId="d0186547-350c-4ee8-9f3b-afe70f175dd5" providerId="ADAL" clId="{6A4180C9-AC8C-492A-A0A8-281411F2C485}" dt="2024-03-19T15:29:15.644" v="1"/>
        <pc:sldMkLst>
          <pc:docMk/>
          <pc:sldMk cId="2049148930" sldId="276"/>
        </pc:sldMkLst>
        <pc:spChg chg="mod">
          <ac:chgData name="Dina Akylbekova" userId="d0186547-350c-4ee8-9f3b-afe70f175dd5" providerId="ADAL" clId="{6A4180C9-AC8C-492A-A0A8-281411F2C485}" dt="2024-03-19T15:29:15.644" v="1"/>
          <ac:spMkLst>
            <pc:docMk/>
            <pc:sldMk cId="2049148930" sldId="276"/>
            <ac:spMk id="55" creationId="{880DFDE9-EA8C-0063-FF34-03786BA8EEBD}"/>
          </ac:spMkLst>
        </pc:spChg>
      </pc:sldChg>
      <pc:sldChg chg="modSp mod">
        <pc:chgData name="Dina Akylbekova" userId="d0186547-350c-4ee8-9f3b-afe70f175dd5" providerId="ADAL" clId="{6A4180C9-AC8C-492A-A0A8-281411F2C485}" dt="2024-03-19T15:28:47.188" v="0" actId="313"/>
        <pc:sldMkLst>
          <pc:docMk/>
          <pc:sldMk cId="120320344" sldId="280"/>
        </pc:sldMkLst>
        <pc:spChg chg="mod">
          <ac:chgData name="Dina Akylbekova" userId="d0186547-350c-4ee8-9f3b-afe70f175dd5" providerId="ADAL" clId="{6A4180C9-AC8C-492A-A0A8-281411F2C485}" dt="2024-03-19T15:28:47.188" v="0" actId="313"/>
          <ac:spMkLst>
            <pc:docMk/>
            <pc:sldMk cId="120320344" sldId="280"/>
            <ac:spMk id="50" creationId="{31975DC3-9F2B-A095-B689-E232E8C24A5F}"/>
          </ac:spMkLst>
        </pc:spChg>
      </pc:sldChg>
    </pc:docChg>
  </pc:docChgLst>
  <pc:docChgLst>
    <pc:chgData name="Ipek Beril Benli" userId="S::ipek.beril.benli@undp.org::8f9c5f4b-b22c-49ff-bdd5-d07e27607437" providerId="AD" clId="Web-{8CEBC8F0-1925-8894-B66D-92D3F8EEBCA2}"/>
    <pc:docChg chg="addSld delSld">
      <pc:chgData name="Ipek Beril Benli" userId="S::ipek.beril.benli@undp.org::8f9c5f4b-b22c-49ff-bdd5-d07e27607437" providerId="AD" clId="Web-{8CEBC8F0-1925-8894-B66D-92D3F8EEBCA2}" dt="2024-03-15T12:29:17.387" v="4"/>
      <pc:docMkLst>
        <pc:docMk/>
      </pc:docMkLst>
      <pc:sldChg chg="del">
        <pc:chgData name="Ipek Beril Benli" userId="S::ipek.beril.benli@undp.org::8f9c5f4b-b22c-49ff-bdd5-d07e27607437" providerId="AD" clId="Web-{8CEBC8F0-1925-8894-B66D-92D3F8EEBCA2}" dt="2024-03-15T12:29:17.372" v="3"/>
        <pc:sldMkLst>
          <pc:docMk/>
          <pc:sldMk cId="0" sldId="264"/>
        </pc:sldMkLst>
      </pc:sldChg>
      <pc:sldChg chg="del">
        <pc:chgData name="Ipek Beril Benli" userId="S::ipek.beril.benli@undp.org::8f9c5f4b-b22c-49ff-bdd5-d07e27607437" providerId="AD" clId="Web-{8CEBC8F0-1925-8894-B66D-92D3F8EEBCA2}" dt="2024-03-15T12:29:17.387" v="4"/>
        <pc:sldMkLst>
          <pc:docMk/>
          <pc:sldMk cId="0" sldId="267"/>
        </pc:sldMkLst>
      </pc:sldChg>
      <pc:sldChg chg="delCm">
        <pc:chgData name="Ipek Beril Benli" userId="S::ipek.beril.benli@undp.org::8f9c5f4b-b22c-49ff-bdd5-d07e27607437" providerId="AD" clId="Web-{8CEBC8F0-1925-8894-B66D-92D3F8EEBCA2}" dt="2024-03-15T12:27:56.634" v="1"/>
        <pc:sldMkLst>
          <pc:docMk/>
          <pc:sldMk cId="3100614976" sldId="273"/>
        </pc:sldMkLst>
        <pc:extLst>
          <p:ext xmlns:p="http://schemas.openxmlformats.org/presentationml/2006/main" uri="{D6D511B9-2390-475A-947B-AFAB55BFBCF1}">
            <pc226:cmChg xmlns:pc226="http://schemas.microsoft.com/office/powerpoint/2022/06/main/command" chg="del">
              <pc226:chgData name="Ipek Beril Benli" userId="S::ipek.beril.benli@undp.org::8f9c5f4b-b22c-49ff-bdd5-d07e27607437" providerId="AD" clId="Web-{8CEBC8F0-1925-8894-B66D-92D3F8EEBCA2}" dt="2024-03-15T12:27:56.634" v="1"/>
              <pc2:cmMkLst xmlns:pc2="http://schemas.microsoft.com/office/powerpoint/2019/9/main/command">
                <pc:docMk/>
                <pc:sldMk cId="3100614976" sldId="273"/>
                <pc2:cmMk id="{0760F27F-A6EA-43CB-87F1-435D928619FF}"/>
              </pc2:cmMkLst>
            </pc226:cmChg>
          </p:ext>
        </pc:extLst>
      </pc:sldChg>
      <pc:sldChg chg="delCm">
        <pc:chgData name="Ipek Beril Benli" userId="S::ipek.beril.benli@undp.org::8f9c5f4b-b22c-49ff-bdd5-d07e27607437" providerId="AD" clId="Web-{8CEBC8F0-1925-8894-B66D-92D3F8EEBCA2}" dt="2024-03-15T12:27:51.337" v="0"/>
        <pc:sldMkLst>
          <pc:docMk/>
          <pc:sldMk cId="2496000186" sldId="278"/>
        </pc:sldMkLst>
        <pc:extLst>
          <p:ext xmlns:p="http://schemas.openxmlformats.org/presentationml/2006/main" uri="{D6D511B9-2390-475A-947B-AFAB55BFBCF1}">
            <pc226:cmChg xmlns:pc226="http://schemas.microsoft.com/office/powerpoint/2022/06/main/command" chg="del">
              <pc226:chgData name="Ipek Beril Benli" userId="S::ipek.beril.benli@undp.org::8f9c5f4b-b22c-49ff-bdd5-d07e27607437" providerId="AD" clId="Web-{8CEBC8F0-1925-8894-B66D-92D3F8EEBCA2}" dt="2024-03-15T12:27:51.337" v="0"/>
              <pc2:cmMkLst xmlns:pc2="http://schemas.microsoft.com/office/powerpoint/2019/9/main/command">
                <pc:docMk/>
                <pc:sldMk cId="2496000186" sldId="278"/>
                <pc2:cmMk id="{B9CFB55F-B64D-4089-8034-8150A9E9C8BC}"/>
              </pc2:cmMkLst>
            </pc226:cmChg>
          </p:ext>
        </pc:extLst>
      </pc:sldChg>
      <pc:sldChg chg="add">
        <pc:chgData name="Ipek Beril Benli" userId="S::ipek.beril.benli@undp.org::8f9c5f4b-b22c-49ff-bdd5-d07e27607437" providerId="AD" clId="Web-{8CEBC8F0-1925-8894-B66D-92D3F8EEBCA2}" dt="2024-03-15T12:29:03.262" v="2"/>
        <pc:sldMkLst>
          <pc:docMk/>
          <pc:sldMk cId="950368928" sldId="279"/>
        </pc:sldMkLst>
      </pc:sldChg>
    </pc:docChg>
  </pc:docChgLst>
  <pc:docChgLst>
    <pc:chgData name="Ipek Beril Benli" userId="S::ipek.beril.benli@undp.org::8f9c5f4b-b22c-49ff-bdd5-d07e27607437" providerId="AD" clId="Web-{70C7BC07-BB33-76A1-341B-B125B7987719}"/>
    <pc:docChg chg="modSld">
      <pc:chgData name="Ipek Beril Benli" userId="S::ipek.beril.benli@undp.org::8f9c5f4b-b22c-49ff-bdd5-d07e27607437" providerId="AD" clId="Web-{70C7BC07-BB33-76A1-341B-B125B7987719}" dt="2024-03-13T12:29:03.866" v="30" actId="1076"/>
      <pc:docMkLst>
        <pc:docMk/>
      </pc:docMkLst>
      <pc:sldChg chg="addSp delSp modSp">
        <pc:chgData name="Ipek Beril Benli" userId="S::ipek.beril.benli@undp.org::8f9c5f4b-b22c-49ff-bdd5-d07e27607437" providerId="AD" clId="Web-{70C7BC07-BB33-76A1-341B-B125B7987719}" dt="2024-03-13T12:29:03.866" v="30" actId="1076"/>
        <pc:sldMkLst>
          <pc:docMk/>
          <pc:sldMk cId="2496000186" sldId="278"/>
        </pc:sldMkLst>
        <pc:spChg chg="del">
          <ac:chgData name="Ipek Beril Benli" userId="S::ipek.beril.benli@undp.org::8f9c5f4b-b22c-49ff-bdd5-d07e27607437" providerId="AD" clId="Web-{70C7BC07-BB33-76A1-341B-B125B7987719}" dt="2024-03-13T12:25:43.108" v="12"/>
          <ac:spMkLst>
            <pc:docMk/>
            <pc:sldMk cId="2496000186" sldId="278"/>
            <ac:spMk id="11" creationId="{ED9C0227-9F70-3620-FB4B-9F93D716E793}"/>
          </ac:spMkLst>
        </pc:spChg>
        <pc:spChg chg="mod">
          <ac:chgData name="Ipek Beril Benli" userId="S::ipek.beril.benli@undp.org::8f9c5f4b-b22c-49ff-bdd5-d07e27607437" providerId="AD" clId="Web-{70C7BC07-BB33-76A1-341B-B125B7987719}" dt="2024-03-13T12:29:03.866" v="30" actId="1076"/>
          <ac:spMkLst>
            <pc:docMk/>
            <pc:sldMk cId="2496000186" sldId="278"/>
            <ac:spMk id="17" creationId="{1ED2B680-313A-C5B4-B6DE-5558729EBDBC}"/>
          </ac:spMkLst>
        </pc:spChg>
        <pc:spChg chg="mod">
          <ac:chgData name="Ipek Beril Benli" userId="S::ipek.beril.benli@undp.org::8f9c5f4b-b22c-49ff-bdd5-d07e27607437" providerId="AD" clId="Web-{70C7BC07-BB33-76A1-341B-B125B7987719}" dt="2024-03-13T12:29:00.165" v="29" actId="1076"/>
          <ac:spMkLst>
            <pc:docMk/>
            <pc:sldMk cId="2496000186" sldId="278"/>
            <ac:spMk id="32" creationId="{ED9C0227-9F70-3620-FB4B-9F93D716E793}"/>
          </ac:spMkLst>
        </pc:spChg>
        <pc:picChg chg="add mod">
          <ac:chgData name="Ipek Beril Benli" userId="S::ipek.beril.benli@undp.org::8f9c5f4b-b22c-49ff-bdd5-d07e27607437" providerId="AD" clId="Web-{70C7BC07-BB33-76A1-341B-B125B7987719}" dt="2024-03-13T12:26:12.718" v="22" actId="1076"/>
          <ac:picMkLst>
            <pc:docMk/>
            <pc:sldMk cId="2496000186" sldId="278"/>
            <ac:picMk id="7" creationId="{F3E68E8E-E241-A433-3899-02FE5CB6CBD5}"/>
          </ac:picMkLst>
        </pc:picChg>
        <pc:picChg chg="del">
          <ac:chgData name="Ipek Beril Benli" userId="S::ipek.beril.benli@undp.org::8f9c5f4b-b22c-49ff-bdd5-d07e27607437" providerId="AD" clId="Web-{70C7BC07-BB33-76A1-341B-B125B7987719}" dt="2024-03-13T12:24:59.638" v="5"/>
          <ac:picMkLst>
            <pc:docMk/>
            <pc:sldMk cId="2496000186" sldId="278"/>
            <ac:picMk id="37" creationId="{6A0C88B0-0DD8-7690-400D-E3A68D67ABCD}"/>
          </ac:picMkLst>
        </pc:picChg>
        <pc:cxnChg chg="mod">
          <ac:chgData name="Ipek Beril Benli" userId="S::ipek.beril.benli@undp.org::8f9c5f4b-b22c-49ff-bdd5-d07e27607437" providerId="AD" clId="Web-{70C7BC07-BB33-76A1-341B-B125B7987719}" dt="2024-03-13T12:26:18.016" v="23" actId="1076"/>
          <ac:cxnSpMkLst>
            <pc:docMk/>
            <pc:sldMk cId="2496000186" sldId="278"/>
            <ac:cxnSpMk id="42" creationId="{43543C25-EE54-3503-A4A7-0A14A92D4C7A}"/>
          </ac:cxnSpMkLst>
        </pc:cxnChg>
      </pc:sldChg>
    </pc:docChg>
  </pc:docChgLst>
  <pc:docChgLst>
    <pc:chgData name="Ipek Beril Benli" userId="S::ipek.beril.benli@undp.org::8f9c5f4b-b22c-49ff-bdd5-d07e27607437" providerId="AD" clId="Web-{683A36E5-4E3E-43CE-6D21-84A5124529EF}"/>
    <pc:docChg chg="modSld">
      <pc:chgData name="Ipek Beril Benli" userId="S::ipek.beril.benli@undp.org::8f9c5f4b-b22c-49ff-bdd5-d07e27607437" providerId="AD" clId="Web-{683A36E5-4E3E-43CE-6D21-84A5124529EF}" dt="2024-04-14T15:57:37.904" v="17" actId="1076"/>
      <pc:docMkLst>
        <pc:docMk/>
      </pc:docMkLst>
      <pc:sldChg chg="modSp">
        <pc:chgData name="Ipek Beril Benli" userId="S::ipek.beril.benli@undp.org::8f9c5f4b-b22c-49ff-bdd5-d07e27607437" providerId="AD" clId="Web-{683A36E5-4E3E-43CE-6D21-84A5124529EF}" dt="2024-04-14T15:57:37.904" v="17" actId="1076"/>
        <pc:sldMkLst>
          <pc:docMk/>
          <pc:sldMk cId="120320344" sldId="280"/>
        </pc:sldMkLst>
        <pc:spChg chg="mod">
          <ac:chgData name="Ipek Beril Benli" userId="S::ipek.beril.benli@undp.org::8f9c5f4b-b22c-49ff-bdd5-d07e27607437" providerId="AD" clId="Web-{683A36E5-4E3E-43CE-6D21-84A5124529EF}" dt="2024-04-14T15:57:09.091" v="8" actId="1076"/>
          <ac:spMkLst>
            <pc:docMk/>
            <pc:sldMk cId="120320344" sldId="280"/>
            <ac:spMk id="6" creationId="{729907CF-28C8-76FC-F272-DD22902DCB61}"/>
          </ac:spMkLst>
        </pc:spChg>
        <pc:spChg chg="mod">
          <ac:chgData name="Ipek Beril Benli" userId="S::ipek.beril.benli@undp.org::8f9c5f4b-b22c-49ff-bdd5-d07e27607437" providerId="AD" clId="Web-{683A36E5-4E3E-43CE-6D21-84A5124529EF}" dt="2024-04-14T15:57:18.653" v="11" actId="1076"/>
          <ac:spMkLst>
            <pc:docMk/>
            <pc:sldMk cId="120320344" sldId="280"/>
            <ac:spMk id="9" creationId="{D7C8A5E2-1CDB-34A1-4F44-C5E9A4E6D0E3}"/>
          </ac:spMkLst>
        </pc:spChg>
        <pc:spChg chg="mod">
          <ac:chgData name="Ipek Beril Benli" userId="S::ipek.beril.benli@undp.org::8f9c5f4b-b22c-49ff-bdd5-d07e27607437" providerId="AD" clId="Web-{683A36E5-4E3E-43CE-6D21-84A5124529EF}" dt="2024-04-14T15:57:37.904" v="16" actId="1076"/>
          <ac:spMkLst>
            <pc:docMk/>
            <pc:sldMk cId="120320344" sldId="280"/>
            <ac:spMk id="17" creationId="{1ED2B680-313A-C5B4-B6DE-5558729EBDBC}"/>
          </ac:spMkLst>
        </pc:spChg>
        <pc:spChg chg="mod">
          <ac:chgData name="Ipek Beril Benli" userId="S::ipek.beril.benli@undp.org::8f9c5f4b-b22c-49ff-bdd5-d07e27607437" providerId="AD" clId="Web-{683A36E5-4E3E-43CE-6D21-84A5124529EF}" dt="2024-04-14T15:57:37.904" v="17" actId="1076"/>
          <ac:spMkLst>
            <pc:docMk/>
            <pc:sldMk cId="120320344" sldId="280"/>
            <ac:spMk id="32" creationId="{ED9C0227-9F70-3620-FB4B-9F93D716E793}"/>
          </ac:spMkLst>
        </pc:spChg>
        <pc:picChg chg="mod">
          <ac:chgData name="Ipek Beril Benli" userId="S::ipek.beril.benli@undp.org::8f9c5f4b-b22c-49ff-bdd5-d07e27607437" providerId="AD" clId="Web-{683A36E5-4E3E-43CE-6D21-84A5124529EF}" dt="2024-04-14T15:57:31.075" v="15" actId="1076"/>
          <ac:picMkLst>
            <pc:docMk/>
            <pc:sldMk cId="120320344" sldId="280"/>
            <ac:picMk id="7" creationId="{F3E68E8E-E241-A433-3899-02FE5CB6CBD5}"/>
          </ac:picMkLst>
        </pc:picChg>
        <pc:picChg chg="mod">
          <ac:chgData name="Ipek Beril Benli" userId="S::ipek.beril.benli@undp.org::8f9c5f4b-b22c-49ff-bdd5-d07e27607437" providerId="AD" clId="Web-{683A36E5-4E3E-43CE-6D21-84A5124529EF}" dt="2024-04-14T15:56:59.606" v="5" actId="1076"/>
          <ac:picMkLst>
            <pc:docMk/>
            <pc:sldMk cId="120320344" sldId="280"/>
            <ac:picMk id="29" creationId="{CD8F48FF-6BE3-6F16-C566-35970E0E71DA}"/>
          </ac:picMkLst>
        </pc:picChg>
        <pc:cxnChg chg="mod">
          <ac:chgData name="Ipek Beril Benli" userId="S::ipek.beril.benli@undp.org::8f9c5f4b-b22c-49ff-bdd5-d07e27607437" providerId="AD" clId="Web-{683A36E5-4E3E-43CE-6D21-84A5124529EF}" dt="2024-04-14T15:56:50.372" v="3" actId="1076"/>
          <ac:cxnSpMkLst>
            <pc:docMk/>
            <pc:sldMk cId="120320344" sldId="280"/>
            <ac:cxnSpMk id="55" creationId="{1EC39BDE-F794-9763-E9BB-6F366B1A9352}"/>
          </ac:cxnSpMkLst>
        </pc:cxnChg>
      </pc:sldChg>
    </pc:docChg>
  </pc:docChgLst>
  <pc:docChgLst>
    <pc:chgData name="Ipek Beril Benli" userId="S::ipek.beril.benli@undp.org::8f9c5f4b-b22c-49ff-bdd5-d07e27607437" providerId="AD" clId="Web-{5968C962-A29A-6388-5E21-A35FFA8A3C35}"/>
    <pc:docChg chg="modSld">
      <pc:chgData name="Ipek Beril Benli" userId="S::ipek.beril.benli@undp.org::8f9c5f4b-b22c-49ff-bdd5-d07e27607437" providerId="AD" clId="Web-{5968C962-A29A-6388-5E21-A35FFA8A3C35}" dt="2024-04-08T06:50:15.233" v="3"/>
      <pc:docMkLst>
        <pc:docMk/>
      </pc:docMkLst>
      <pc:sldChg chg="mod modShow">
        <pc:chgData name="Ipek Beril Benli" userId="S::ipek.beril.benli@undp.org::8f9c5f4b-b22c-49ff-bdd5-d07e27607437" providerId="AD" clId="Web-{5968C962-A29A-6388-5E21-A35FFA8A3C35}" dt="2024-04-08T06:50:15.233" v="3"/>
        <pc:sldMkLst>
          <pc:docMk/>
          <pc:sldMk cId="2049148930" sldId="276"/>
        </pc:sldMkLst>
      </pc:sldChg>
      <pc:sldChg chg="modSp">
        <pc:chgData name="Ipek Beril Benli" userId="S::ipek.beril.benli@undp.org::8f9c5f4b-b22c-49ff-bdd5-d07e27607437" providerId="AD" clId="Web-{5968C962-A29A-6388-5E21-A35FFA8A3C35}" dt="2024-04-08T06:49:43.092" v="2" actId="20577"/>
        <pc:sldMkLst>
          <pc:docMk/>
          <pc:sldMk cId="3289475291" sldId="277"/>
        </pc:sldMkLst>
        <pc:spChg chg="mod">
          <ac:chgData name="Ipek Beril Benli" userId="S::ipek.beril.benli@undp.org::8f9c5f4b-b22c-49ff-bdd5-d07e27607437" providerId="AD" clId="Web-{5968C962-A29A-6388-5E21-A35FFA8A3C35}" dt="2024-04-08T06:49:43.092" v="2" actId="20577"/>
          <ac:spMkLst>
            <pc:docMk/>
            <pc:sldMk cId="3289475291" sldId="277"/>
            <ac:spMk id="13" creationId="{728E2C50-2FAD-024C-B940-DF65B0620049}"/>
          </ac:spMkLst>
        </pc:spChg>
      </pc:sldChg>
    </pc:docChg>
  </pc:docChgLst>
  <pc:docChgLst>
    <pc:chgData name="Ipek Beril Benli" userId="S::ipek.beril.benli@undp.org::8f9c5f4b-b22c-49ff-bdd5-d07e27607437" providerId="AD" clId="Web-{5101508F-0DAE-05F4-18B8-3033C3A7817F}"/>
    <pc:docChg chg="delSld">
      <pc:chgData name="Ipek Beril Benli" userId="S::ipek.beril.benli@undp.org::8f9c5f4b-b22c-49ff-bdd5-d07e27607437" providerId="AD" clId="Web-{5101508F-0DAE-05F4-18B8-3033C3A7817F}" dt="2024-03-19T09:16:41.707" v="0"/>
      <pc:docMkLst>
        <pc:docMk/>
      </pc:docMkLst>
      <pc:sldChg chg="del">
        <pc:chgData name="Ipek Beril Benli" userId="S::ipek.beril.benli@undp.org::8f9c5f4b-b22c-49ff-bdd5-d07e27607437" providerId="AD" clId="Web-{5101508F-0DAE-05F4-18B8-3033C3A7817F}" dt="2024-03-19T09:16:41.707" v="0"/>
        <pc:sldMkLst>
          <pc:docMk/>
          <pc:sldMk cId="2496000186" sldId="278"/>
        </pc:sldMkLst>
      </pc:sldChg>
    </pc:docChg>
  </pc:docChgLst>
  <pc:docChgLst>
    <pc:chgData name="Ipek Beril Benli" userId="S::ipek.beril.benli@undp.org::8f9c5f4b-b22c-49ff-bdd5-d07e27607437" providerId="AD" clId="Web-{A699159B-CA30-B18E-23CC-B0705FD50A34}"/>
    <pc:docChg chg="addSld delSld modSld sldOrd">
      <pc:chgData name="Ipek Beril Benli" userId="S::ipek.beril.benli@undp.org::8f9c5f4b-b22c-49ff-bdd5-d07e27607437" providerId="AD" clId="Web-{A699159B-CA30-B18E-23CC-B0705FD50A34}" dt="2024-03-05T08:06:25.540" v="56" actId="1076"/>
      <pc:docMkLst>
        <pc:docMk/>
      </pc:docMkLst>
      <pc:sldChg chg="del">
        <pc:chgData name="Ipek Beril Benli" userId="S::ipek.beril.benli@undp.org::8f9c5f4b-b22c-49ff-bdd5-d07e27607437" providerId="AD" clId="Web-{A699159B-CA30-B18E-23CC-B0705FD50A34}" dt="2024-03-05T07:54:59.483" v="14"/>
        <pc:sldMkLst>
          <pc:docMk/>
          <pc:sldMk cId="0" sldId="261"/>
        </pc:sldMkLst>
      </pc:sldChg>
      <pc:sldChg chg="del">
        <pc:chgData name="Ipek Beril Benli" userId="S::ipek.beril.benli@undp.org::8f9c5f4b-b22c-49ff-bdd5-d07e27607437" providerId="AD" clId="Web-{A699159B-CA30-B18E-23CC-B0705FD50A34}" dt="2024-03-05T07:52:51.916" v="0"/>
        <pc:sldMkLst>
          <pc:docMk/>
          <pc:sldMk cId="0" sldId="262"/>
        </pc:sldMkLst>
      </pc:sldChg>
      <pc:sldChg chg="ord">
        <pc:chgData name="Ipek Beril Benli" userId="S::ipek.beril.benli@undp.org::8f9c5f4b-b22c-49ff-bdd5-d07e27607437" providerId="AD" clId="Web-{A699159B-CA30-B18E-23CC-B0705FD50A34}" dt="2024-03-05T08:03:25.642" v="32"/>
        <pc:sldMkLst>
          <pc:docMk/>
          <pc:sldMk cId="0" sldId="266"/>
        </pc:sldMkLst>
      </pc:sldChg>
      <pc:sldChg chg="modSp">
        <pc:chgData name="Ipek Beril Benli" userId="S::ipek.beril.benli@undp.org::8f9c5f4b-b22c-49ff-bdd5-d07e27607437" providerId="AD" clId="Web-{A699159B-CA30-B18E-23CC-B0705FD50A34}" dt="2024-03-05T07:55:27.312" v="18" actId="1076"/>
        <pc:sldMkLst>
          <pc:docMk/>
          <pc:sldMk cId="2362704423" sldId="269"/>
        </pc:sldMkLst>
        <pc:spChg chg="mod">
          <ac:chgData name="Ipek Beril Benli" userId="S::ipek.beril.benli@undp.org::8f9c5f4b-b22c-49ff-bdd5-d07e27607437" providerId="AD" clId="Web-{A699159B-CA30-B18E-23CC-B0705FD50A34}" dt="2024-03-05T07:55:27.312" v="18" actId="1076"/>
          <ac:spMkLst>
            <pc:docMk/>
            <pc:sldMk cId="2362704423" sldId="269"/>
            <ac:spMk id="138" creationId="{00000000-0000-0000-0000-000000000000}"/>
          </ac:spMkLst>
        </pc:spChg>
      </pc:sldChg>
      <pc:sldChg chg="modSp">
        <pc:chgData name="Ipek Beril Benli" userId="S::ipek.beril.benli@undp.org::8f9c5f4b-b22c-49ff-bdd5-d07e27607437" providerId="AD" clId="Web-{A699159B-CA30-B18E-23CC-B0705FD50A34}" dt="2024-03-05T08:06:25.540" v="56" actId="1076"/>
        <pc:sldMkLst>
          <pc:docMk/>
          <pc:sldMk cId="3407680115" sldId="271"/>
        </pc:sldMkLst>
        <pc:spChg chg="mod">
          <ac:chgData name="Ipek Beril Benli" userId="S::ipek.beril.benli@undp.org::8f9c5f4b-b22c-49ff-bdd5-d07e27607437" providerId="AD" clId="Web-{A699159B-CA30-B18E-23CC-B0705FD50A34}" dt="2024-03-05T08:06:16.696" v="51" actId="1076"/>
          <ac:spMkLst>
            <pc:docMk/>
            <pc:sldMk cId="3407680115" sldId="271"/>
            <ac:spMk id="23" creationId="{7ABA30FF-22D4-18E7-143D-700696D7D1E9}"/>
          </ac:spMkLst>
        </pc:spChg>
        <pc:spChg chg="mod">
          <ac:chgData name="Ipek Beril Benli" userId="S::ipek.beril.benli@undp.org::8f9c5f4b-b22c-49ff-bdd5-d07e27607437" providerId="AD" clId="Web-{A699159B-CA30-B18E-23CC-B0705FD50A34}" dt="2024-03-05T08:06:16.711" v="52" actId="1076"/>
          <ac:spMkLst>
            <pc:docMk/>
            <pc:sldMk cId="3407680115" sldId="271"/>
            <ac:spMk id="25" creationId="{B9C4A4D2-12D1-06C8-A047-0F87FEB8A1CB}"/>
          </ac:spMkLst>
        </pc:spChg>
        <pc:spChg chg="mod">
          <ac:chgData name="Ipek Beril Benli" userId="S::ipek.beril.benli@undp.org::8f9c5f4b-b22c-49ff-bdd5-d07e27607437" providerId="AD" clId="Web-{A699159B-CA30-B18E-23CC-B0705FD50A34}" dt="2024-03-05T08:06:10.711" v="48" actId="1076"/>
          <ac:spMkLst>
            <pc:docMk/>
            <pc:sldMk cId="3407680115" sldId="271"/>
            <ac:spMk id="26" creationId="{F50F6FFD-7D7A-BC65-960D-62662831C741}"/>
          </ac:spMkLst>
        </pc:spChg>
        <pc:spChg chg="mod">
          <ac:chgData name="Ipek Beril Benli" userId="S::ipek.beril.benli@undp.org::8f9c5f4b-b22c-49ff-bdd5-d07e27607437" providerId="AD" clId="Web-{A699159B-CA30-B18E-23CC-B0705FD50A34}" dt="2024-03-05T08:06:10.727" v="49" actId="1076"/>
          <ac:spMkLst>
            <pc:docMk/>
            <pc:sldMk cId="3407680115" sldId="271"/>
            <ac:spMk id="27" creationId="{C5E07AF1-5E71-6EE3-27BE-4B62BF924E85}"/>
          </ac:spMkLst>
        </pc:spChg>
        <pc:picChg chg="mod">
          <ac:chgData name="Ipek Beril Benli" userId="S::ipek.beril.benli@undp.org::8f9c5f4b-b22c-49ff-bdd5-d07e27607437" providerId="AD" clId="Web-{A699159B-CA30-B18E-23CC-B0705FD50A34}" dt="2024-03-05T08:06:10.727" v="50" actId="1076"/>
          <ac:picMkLst>
            <pc:docMk/>
            <pc:sldMk cId="3407680115" sldId="271"/>
            <ac:picMk id="2" creationId="{17C681C2-C322-E587-070C-56321F5137DB}"/>
          </ac:picMkLst>
        </pc:picChg>
        <pc:picChg chg="mod">
          <ac:chgData name="Ipek Beril Benli" userId="S::ipek.beril.benli@undp.org::8f9c5f4b-b22c-49ff-bdd5-d07e27607437" providerId="AD" clId="Web-{A699159B-CA30-B18E-23CC-B0705FD50A34}" dt="2024-03-05T08:06:16.727" v="53" actId="1076"/>
          <ac:picMkLst>
            <pc:docMk/>
            <pc:sldMk cId="3407680115" sldId="271"/>
            <ac:picMk id="11" creationId="{41638C66-21DA-EB15-BE9D-B46AD894E8BD}"/>
          </ac:picMkLst>
        </pc:picChg>
        <pc:picChg chg="mod">
          <ac:chgData name="Ipek Beril Benli" userId="S::ipek.beril.benli@undp.org::8f9c5f4b-b22c-49ff-bdd5-d07e27607437" providerId="AD" clId="Web-{A699159B-CA30-B18E-23CC-B0705FD50A34}" dt="2024-03-05T08:06:23.680" v="55" actId="1076"/>
          <ac:picMkLst>
            <pc:docMk/>
            <pc:sldMk cId="3407680115" sldId="271"/>
            <ac:picMk id="41" creationId="{D145DACF-BA3E-A6C1-B4BD-C1D944A163AB}"/>
          </ac:picMkLst>
        </pc:picChg>
        <pc:picChg chg="mod">
          <ac:chgData name="Ipek Beril Benli" userId="S::ipek.beril.benli@undp.org::8f9c5f4b-b22c-49ff-bdd5-d07e27607437" providerId="AD" clId="Web-{A699159B-CA30-B18E-23CC-B0705FD50A34}" dt="2024-03-05T08:06:25.540" v="56" actId="1076"/>
          <ac:picMkLst>
            <pc:docMk/>
            <pc:sldMk cId="3407680115" sldId="271"/>
            <ac:picMk id="42" creationId="{E4E49CE2-F6B7-B308-4F51-2F8866ED1212}"/>
          </ac:picMkLst>
        </pc:picChg>
        <pc:picChg chg="mod">
          <ac:chgData name="Ipek Beril Benli" userId="S::ipek.beril.benli@undp.org::8f9c5f4b-b22c-49ff-bdd5-d07e27607437" providerId="AD" clId="Web-{A699159B-CA30-B18E-23CC-B0705FD50A34}" dt="2024-03-05T08:06:22.664" v="54" actId="1076"/>
          <ac:picMkLst>
            <pc:docMk/>
            <pc:sldMk cId="3407680115" sldId="271"/>
            <ac:picMk id="43" creationId="{D187D84D-D20D-00B8-00F0-9B93F88E8DD0}"/>
          </ac:picMkLst>
        </pc:picChg>
      </pc:sldChg>
      <pc:sldChg chg="addCm">
        <pc:chgData name="Ipek Beril Benli" userId="S::ipek.beril.benli@undp.org::8f9c5f4b-b22c-49ff-bdd5-d07e27607437" providerId="AD" clId="Web-{A699159B-CA30-B18E-23CC-B0705FD50A34}" dt="2024-03-05T07:59:24.727" v="31"/>
        <pc:sldMkLst>
          <pc:docMk/>
          <pc:sldMk cId="3100614976" sldId="273"/>
        </pc:sldMkLst>
        <pc:extLst>
          <p:ext xmlns:p="http://schemas.openxmlformats.org/presentationml/2006/main" uri="{D6D511B9-2390-475A-947B-AFAB55BFBCF1}">
            <pc226:cmChg xmlns:pc226="http://schemas.microsoft.com/office/powerpoint/2022/06/main/command" chg="add">
              <pc226:chgData name="Ipek Beril Benli" userId="S::ipek.beril.benli@undp.org::8f9c5f4b-b22c-49ff-bdd5-d07e27607437" providerId="AD" clId="Web-{A699159B-CA30-B18E-23CC-B0705FD50A34}" dt="2024-03-05T07:59:24.727" v="31"/>
              <pc2:cmMkLst xmlns:pc2="http://schemas.microsoft.com/office/powerpoint/2019/9/main/command">
                <pc:docMk/>
                <pc:sldMk cId="3100614976" sldId="273"/>
                <pc2:cmMk id="{0760F27F-A6EA-43CB-87F1-435D928619FF}"/>
              </pc2:cmMkLst>
            </pc226:cmChg>
          </p:ext>
        </pc:extLst>
      </pc:sldChg>
      <pc:sldChg chg="delSp modSp">
        <pc:chgData name="Ipek Beril Benli" userId="S::ipek.beril.benli@undp.org::8f9c5f4b-b22c-49ff-bdd5-d07e27607437" providerId="AD" clId="Web-{A699159B-CA30-B18E-23CC-B0705FD50A34}" dt="2024-03-05T07:56:10.048" v="28"/>
        <pc:sldMkLst>
          <pc:docMk/>
          <pc:sldMk cId="2049148930" sldId="276"/>
        </pc:sldMkLst>
        <pc:spChg chg="del">
          <ac:chgData name="Ipek Beril Benli" userId="S::ipek.beril.benli@undp.org::8f9c5f4b-b22c-49ff-bdd5-d07e27607437" providerId="AD" clId="Web-{A699159B-CA30-B18E-23CC-B0705FD50A34}" dt="2024-03-05T07:55:41.031" v="19"/>
          <ac:spMkLst>
            <pc:docMk/>
            <pc:sldMk cId="2049148930" sldId="276"/>
            <ac:spMk id="56" creationId="{AAA9756B-A6D9-87E4-0397-05AFBE93A0FE}"/>
          </ac:spMkLst>
        </pc:spChg>
        <pc:spChg chg="del">
          <ac:chgData name="Ipek Beril Benli" userId="S::ipek.beril.benli@undp.org::8f9c5f4b-b22c-49ff-bdd5-d07e27607437" providerId="AD" clId="Web-{A699159B-CA30-B18E-23CC-B0705FD50A34}" dt="2024-03-05T07:55:43.922" v="20"/>
          <ac:spMkLst>
            <pc:docMk/>
            <pc:sldMk cId="2049148930" sldId="276"/>
            <ac:spMk id="59" creationId="{8FB5117D-9F42-A305-C31F-8057A7FA5EE2}"/>
          </ac:spMkLst>
        </pc:spChg>
        <pc:spChg chg="del">
          <ac:chgData name="Ipek Beril Benli" userId="S::ipek.beril.benli@undp.org::8f9c5f4b-b22c-49ff-bdd5-d07e27607437" providerId="AD" clId="Web-{A699159B-CA30-B18E-23CC-B0705FD50A34}" dt="2024-03-05T07:55:46.469" v="21"/>
          <ac:spMkLst>
            <pc:docMk/>
            <pc:sldMk cId="2049148930" sldId="276"/>
            <ac:spMk id="61" creationId="{075AD72F-1CBF-1BA0-C9E3-B496B2429EDA}"/>
          </ac:spMkLst>
        </pc:spChg>
        <pc:spChg chg="del">
          <ac:chgData name="Ipek Beril Benli" userId="S::ipek.beril.benli@undp.org::8f9c5f4b-b22c-49ff-bdd5-d07e27607437" providerId="AD" clId="Web-{A699159B-CA30-B18E-23CC-B0705FD50A34}" dt="2024-03-05T07:55:48.891" v="22"/>
          <ac:spMkLst>
            <pc:docMk/>
            <pc:sldMk cId="2049148930" sldId="276"/>
            <ac:spMk id="65" creationId="{28D56CDB-DE66-044E-A5AF-30E4F8442B3A}"/>
          </ac:spMkLst>
        </pc:spChg>
        <pc:spChg chg="del">
          <ac:chgData name="Ipek Beril Benli" userId="S::ipek.beril.benli@undp.org::8f9c5f4b-b22c-49ff-bdd5-d07e27607437" providerId="AD" clId="Web-{A699159B-CA30-B18E-23CC-B0705FD50A34}" dt="2024-03-05T07:55:50.985" v="23"/>
          <ac:spMkLst>
            <pc:docMk/>
            <pc:sldMk cId="2049148930" sldId="276"/>
            <ac:spMk id="68" creationId="{6E1AF9F0-79AB-3F42-43FD-B7D03153E4C2}"/>
          </ac:spMkLst>
        </pc:spChg>
        <pc:spChg chg="del">
          <ac:chgData name="Ipek Beril Benli" userId="S::ipek.beril.benli@undp.org::8f9c5f4b-b22c-49ff-bdd5-d07e27607437" providerId="AD" clId="Web-{A699159B-CA30-B18E-23CC-B0705FD50A34}" dt="2024-03-05T07:55:53.985" v="24"/>
          <ac:spMkLst>
            <pc:docMk/>
            <pc:sldMk cId="2049148930" sldId="276"/>
            <ac:spMk id="70" creationId="{B627DA20-2916-F29C-FD77-6D332B31033D}"/>
          </ac:spMkLst>
        </pc:spChg>
        <pc:spChg chg="del mod">
          <ac:chgData name="Ipek Beril Benli" userId="S::ipek.beril.benli@undp.org::8f9c5f4b-b22c-49ff-bdd5-d07e27607437" providerId="AD" clId="Web-{A699159B-CA30-B18E-23CC-B0705FD50A34}" dt="2024-03-05T07:55:59.704" v="26"/>
          <ac:spMkLst>
            <pc:docMk/>
            <pc:sldMk cId="2049148930" sldId="276"/>
            <ac:spMk id="72" creationId="{D63D5E15-FDE2-86D1-22E3-E42AAE9D342D}"/>
          </ac:spMkLst>
        </pc:spChg>
        <pc:spChg chg="del">
          <ac:chgData name="Ipek Beril Benli" userId="S::ipek.beril.benli@undp.org::8f9c5f4b-b22c-49ff-bdd5-d07e27607437" providerId="AD" clId="Web-{A699159B-CA30-B18E-23CC-B0705FD50A34}" dt="2024-03-05T07:56:05.735" v="27"/>
          <ac:spMkLst>
            <pc:docMk/>
            <pc:sldMk cId="2049148930" sldId="276"/>
            <ac:spMk id="76" creationId="{2BAD13C1-B6E1-655E-C00C-C1BD65338B31}"/>
          </ac:spMkLst>
        </pc:spChg>
        <pc:inkChg chg="del">
          <ac:chgData name="Ipek Beril Benli" userId="S::ipek.beril.benli@undp.org::8f9c5f4b-b22c-49ff-bdd5-d07e27607437" providerId="AD" clId="Web-{A699159B-CA30-B18E-23CC-B0705FD50A34}" dt="2024-03-05T07:56:10.048" v="28"/>
          <ac:inkMkLst>
            <pc:docMk/>
            <pc:sldMk cId="2049148930" sldId="276"/>
            <ac:inkMk id="4" creationId="{1042CC3B-13AA-FB27-8696-DB4FB2496303}"/>
          </ac:inkMkLst>
        </pc:inkChg>
      </pc:sldChg>
      <pc:sldChg chg="addSp modSp add del">
        <pc:chgData name="Ipek Beril Benli" userId="S::ipek.beril.benli@undp.org::8f9c5f4b-b22c-49ff-bdd5-d07e27607437" providerId="AD" clId="Web-{A699159B-CA30-B18E-23CC-B0705FD50A34}" dt="2024-03-05T07:54:08.700" v="10"/>
        <pc:sldMkLst>
          <pc:docMk/>
          <pc:sldMk cId="3289475291" sldId="277"/>
        </pc:sldMkLst>
        <pc:spChg chg="add">
          <ac:chgData name="Ipek Beril Benli" userId="S::ipek.beril.benli@undp.org::8f9c5f4b-b22c-49ff-bdd5-d07e27607437" providerId="AD" clId="Web-{A699159B-CA30-B18E-23CC-B0705FD50A34}" dt="2024-03-05T07:53:35.699" v="6"/>
          <ac:spMkLst>
            <pc:docMk/>
            <pc:sldMk cId="3289475291" sldId="277"/>
            <ac:spMk id="4" creationId="{C27CDA04-DD0F-B186-2DEF-4E42BB95E3E7}"/>
          </ac:spMkLst>
        </pc:spChg>
        <pc:spChg chg="mod">
          <ac:chgData name="Ipek Beril Benli" userId="S::ipek.beril.benli@undp.org::8f9c5f4b-b22c-49ff-bdd5-d07e27607437" providerId="AD" clId="Web-{A699159B-CA30-B18E-23CC-B0705FD50A34}" dt="2024-03-05T07:53:54.996" v="8" actId="20577"/>
          <ac:spMkLst>
            <pc:docMk/>
            <pc:sldMk cId="3289475291" sldId="277"/>
            <ac:spMk id="17" creationId="{80864D61-2CDC-9A4A-B1FA-183FD5A7EE05}"/>
          </ac:spMkLst>
        </pc:spChg>
        <pc:grpChg chg="add">
          <ac:chgData name="Ipek Beril Benli" userId="S::ipek.beril.benli@undp.org::8f9c5f4b-b22c-49ff-bdd5-d07e27607437" providerId="AD" clId="Web-{A699159B-CA30-B18E-23CC-B0705FD50A34}" dt="2024-03-05T07:54:08.700" v="10"/>
          <ac:grpSpMkLst>
            <pc:docMk/>
            <pc:sldMk cId="3289475291" sldId="277"/>
            <ac:grpSpMk id="22" creationId="{84E60052-8846-132E-6DB4-76A3EFA936FD}"/>
          </ac:grpSpMkLst>
        </pc:grpChg>
        <pc:picChg chg="add">
          <ac:chgData name="Ipek Beril Benli" userId="S::ipek.beril.benli@undp.org::8f9c5f4b-b22c-49ff-bdd5-d07e27607437" providerId="AD" clId="Web-{A699159B-CA30-B18E-23CC-B0705FD50A34}" dt="2024-03-05T07:54:02.028" v="9"/>
          <ac:picMkLst>
            <pc:docMk/>
            <pc:sldMk cId="3289475291" sldId="277"/>
            <ac:picMk id="6" creationId="{22834F29-5962-E524-966F-2131C390342B}"/>
          </ac:picMkLst>
        </pc:picChg>
      </pc:sldChg>
      <pc:sldChg chg="addSp modSp add addCm">
        <pc:chgData name="Ipek Beril Benli" userId="S::ipek.beril.benli@undp.org::8f9c5f4b-b22c-49ff-bdd5-d07e27607437" providerId="AD" clId="Web-{A699159B-CA30-B18E-23CC-B0705FD50A34}" dt="2024-03-05T07:58:45.679" v="30"/>
        <pc:sldMkLst>
          <pc:docMk/>
          <pc:sldMk cId="2496000186" sldId="278"/>
        </pc:sldMkLst>
        <pc:spChg chg="add">
          <ac:chgData name="Ipek Beril Benli" userId="S::ipek.beril.benli@undp.org::8f9c5f4b-b22c-49ff-bdd5-d07e27607437" providerId="AD" clId="Web-{A699159B-CA30-B18E-23CC-B0705FD50A34}" dt="2024-03-05T07:56:32.518" v="29"/>
          <ac:spMkLst>
            <pc:docMk/>
            <pc:sldMk cId="2496000186" sldId="278"/>
            <ac:spMk id="31" creationId="{EC791F92-229F-A4C7-7BA2-8601C37D9CE6}"/>
          </ac:spMkLst>
        </pc:spChg>
        <pc:spChg chg="mod">
          <ac:chgData name="Ipek Beril Benli" userId="S::ipek.beril.benli@undp.org::8f9c5f4b-b22c-49ff-bdd5-d07e27607437" providerId="AD" clId="Web-{A699159B-CA30-B18E-23CC-B0705FD50A34}" dt="2024-03-05T07:54:19.653" v="11" actId="20577"/>
          <ac:spMkLst>
            <pc:docMk/>
            <pc:sldMk cId="2496000186" sldId="278"/>
            <ac:spMk id="36" creationId="{3FE6CAB8-2846-BB51-1874-8C0523C079D9}"/>
          </ac:spMkLst>
        </pc:spChg>
        <pc:grpChg chg="add">
          <ac:chgData name="Ipek Beril Benli" userId="S::ipek.beril.benli@undp.org::8f9c5f4b-b22c-49ff-bdd5-d07e27607437" providerId="AD" clId="Web-{A699159B-CA30-B18E-23CC-B0705FD50A34}" dt="2024-03-05T07:54:51.217" v="13"/>
          <ac:grpSpMkLst>
            <pc:docMk/>
            <pc:sldMk cId="2496000186" sldId="278"/>
            <ac:grpSpMk id="16" creationId="{50C0EBFD-17D0-F853-3AB8-9A2B9BBC38B1}"/>
          </ac:grpSpMkLst>
        </pc:grpChg>
        <pc:picChg chg="add">
          <ac:chgData name="Ipek Beril Benli" userId="S::ipek.beril.benli@undp.org::8f9c5f4b-b22c-49ff-bdd5-d07e27607437" providerId="AD" clId="Web-{A699159B-CA30-B18E-23CC-B0705FD50A34}" dt="2024-03-05T07:54:51.139" v="12"/>
          <ac:picMkLst>
            <pc:docMk/>
            <pc:sldMk cId="2496000186" sldId="278"/>
            <ac:picMk id="8" creationId="{83E36E9F-C0BB-8FD9-7ED1-9B8FE193BB3B}"/>
          </ac:picMkLst>
        </pc:picChg>
        <pc:extLst>
          <p:ext xmlns:p="http://schemas.openxmlformats.org/presentationml/2006/main" uri="{D6D511B9-2390-475A-947B-AFAB55BFBCF1}">
            <pc226:cmChg xmlns:pc226="http://schemas.microsoft.com/office/powerpoint/2022/06/main/command" chg="add">
              <pc226:chgData name="Ipek Beril Benli" userId="S::ipek.beril.benli@undp.org::8f9c5f4b-b22c-49ff-bdd5-d07e27607437" providerId="AD" clId="Web-{A699159B-CA30-B18E-23CC-B0705FD50A34}" dt="2024-03-05T07:58:45.679" v="30"/>
              <pc2:cmMkLst xmlns:pc2="http://schemas.microsoft.com/office/powerpoint/2019/9/main/command">
                <pc:docMk/>
                <pc:sldMk cId="2496000186" sldId="278"/>
                <pc2:cmMk id="{B9CFB55F-B64D-4089-8034-8150A9E9C8BC}"/>
              </pc2:cmMkLst>
            </pc226:cmChg>
          </p:ext>
        </pc:ext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6" name="Shape 4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1086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72446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79797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65250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70255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85002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695090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763344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87904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9954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19769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357058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85560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09772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39401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502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26440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52388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90580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83632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734365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70373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32278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7846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0281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4215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1185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0253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2B2551"/>
        </a:solidFill>
        <a:effectLst/>
      </p:bgPr>
    </p:bg>
    <p:spTree>
      <p:nvGrpSpPr>
        <p:cNvPr id="1" name=""/>
        <p:cNvGrpSpPr/>
        <p:nvPr/>
      </p:nvGrpSpPr>
      <p:grpSpPr>
        <a:xfrm>
          <a:off x="0" y="0"/>
          <a:ext cx="0" cy="0"/>
          <a:chOff x="0" y="0"/>
          <a:chExt cx="0" cy="0"/>
        </a:xfrm>
      </p:grpSpPr>
      <p:pic>
        <p:nvPicPr>
          <p:cNvPr id="1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15" name="Title Text"/>
          <p:cNvSpPr txBox="1">
            <a:spLocks noGrp="1"/>
          </p:cNvSpPr>
          <p:nvPr>
            <p:ph type="title"/>
          </p:nvPr>
        </p:nvSpPr>
        <p:spPr>
          <a:prstGeom prst="rect">
            <a:avLst/>
          </a:prstGeom>
        </p:spPr>
        <p:txBody>
          <a:bodyPr/>
          <a:lstStyle/>
          <a:p>
            <a:r>
              <a:t>Title Text</a:t>
            </a:r>
          </a:p>
        </p:txBody>
      </p:sp>
      <p:sp>
        <p:nvSpPr>
          <p:cNvPr id="1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Section Header">
    <p:bg>
      <p:bgPr>
        <a:solidFill>
          <a:srgbClr val="2B2551"/>
        </a:solidFill>
        <a:effectLst/>
      </p:bgPr>
    </p:bg>
    <p:spTree>
      <p:nvGrpSpPr>
        <p:cNvPr id="1" name=""/>
        <p:cNvGrpSpPr/>
        <p:nvPr/>
      </p:nvGrpSpPr>
      <p:grpSpPr>
        <a:xfrm>
          <a:off x="0" y="0"/>
          <a:ext cx="0" cy="0"/>
          <a:chOff x="0" y="0"/>
          <a:chExt cx="0" cy="0"/>
        </a:xfrm>
      </p:grpSpPr>
      <p:pic>
        <p:nvPicPr>
          <p:cNvPr id="12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2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2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2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28"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29"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_Two Content">
    <p:bg>
      <p:bgPr>
        <a:solidFill>
          <a:srgbClr val="2B2551"/>
        </a:solidFill>
        <a:effectLst/>
      </p:bgPr>
    </p:bg>
    <p:spTree>
      <p:nvGrpSpPr>
        <p:cNvPr id="1" name=""/>
        <p:cNvGrpSpPr/>
        <p:nvPr/>
      </p:nvGrpSpPr>
      <p:grpSpPr>
        <a:xfrm>
          <a:off x="0" y="0"/>
          <a:ext cx="0" cy="0"/>
          <a:chOff x="0" y="0"/>
          <a:chExt cx="0" cy="0"/>
        </a:xfrm>
      </p:grpSpPr>
      <p:pic>
        <p:nvPicPr>
          <p:cNvPr id="13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3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3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4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41"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142"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Title Only">
    <p:bg>
      <p:bgPr>
        <a:solidFill>
          <a:srgbClr val="2B2551"/>
        </a:solidFill>
        <a:effectLst/>
      </p:bgPr>
    </p:bg>
    <p:spTree>
      <p:nvGrpSpPr>
        <p:cNvPr id="1" name=""/>
        <p:cNvGrpSpPr/>
        <p:nvPr/>
      </p:nvGrpSpPr>
      <p:grpSpPr>
        <a:xfrm>
          <a:off x="0" y="0"/>
          <a:ext cx="0" cy="0"/>
          <a:chOff x="0" y="0"/>
          <a:chExt cx="0" cy="0"/>
        </a:xfrm>
      </p:grpSpPr>
      <p:pic>
        <p:nvPicPr>
          <p:cNvPr id="16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6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6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6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68"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2_Blank">
    <p:bg>
      <p:bgPr>
        <a:solidFill>
          <a:srgbClr val="2B2551"/>
        </a:solidFill>
        <a:effectLst/>
      </p:bgPr>
    </p:bg>
    <p:spTree>
      <p:nvGrpSpPr>
        <p:cNvPr id="1" name=""/>
        <p:cNvGrpSpPr/>
        <p:nvPr/>
      </p:nvGrpSpPr>
      <p:grpSpPr>
        <a:xfrm>
          <a:off x="0" y="0"/>
          <a:ext cx="0" cy="0"/>
          <a:chOff x="0" y="0"/>
          <a:chExt cx="0" cy="0"/>
        </a:xfrm>
      </p:grpSpPr>
      <p:pic>
        <p:nvPicPr>
          <p:cNvPr id="17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7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7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7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Content with Caption">
    <p:bg>
      <p:bgPr>
        <a:solidFill>
          <a:srgbClr val="2B2551"/>
        </a:solidFill>
        <a:effectLst/>
      </p:bgPr>
    </p:bg>
    <p:spTree>
      <p:nvGrpSpPr>
        <p:cNvPr id="1" name=""/>
        <p:cNvGrpSpPr/>
        <p:nvPr/>
      </p:nvGrpSpPr>
      <p:grpSpPr>
        <a:xfrm>
          <a:off x="0" y="0"/>
          <a:ext cx="0" cy="0"/>
          <a:chOff x="0" y="0"/>
          <a:chExt cx="0" cy="0"/>
        </a:xfrm>
      </p:grpSpPr>
      <p:pic>
        <p:nvPicPr>
          <p:cNvPr id="18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8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8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9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91"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192"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93"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Picture with Caption">
    <p:bg>
      <p:bgPr>
        <a:solidFill>
          <a:srgbClr val="2B2551"/>
        </a:solidFill>
        <a:effectLst/>
      </p:bgPr>
    </p:bg>
    <p:spTree>
      <p:nvGrpSpPr>
        <p:cNvPr id="1" name=""/>
        <p:cNvGrpSpPr/>
        <p:nvPr/>
      </p:nvGrpSpPr>
      <p:grpSpPr>
        <a:xfrm>
          <a:off x="0" y="0"/>
          <a:ext cx="0" cy="0"/>
          <a:chOff x="0" y="0"/>
          <a:chExt cx="0" cy="0"/>
        </a:xfrm>
      </p:grpSpPr>
      <p:pic>
        <p:nvPicPr>
          <p:cNvPr id="20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0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0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0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0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206"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207"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Blue background">
    <p:bg>
      <p:bgPr>
        <a:solidFill>
          <a:srgbClr val="2B2551"/>
        </a:solidFill>
        <a:effectLst/>
      </p:bgPr>
    </p:bg>
    <p:spTree>
      <p:nvGrpSpPr>
        <p:cNvPr id="1" name=""/>
        <p:cNvGrpSpPr/>
        <p:nvPr/>
      </p:nvGrpSpPr>
      <p:grpSpPr>
        <a:xfrm>
          <a:off x="0" y="0"/>
          <a:ext cx="0" cy="0"/>
          <a:chOff x="0" y="0"/>
          <a:chExt cx="0" cy="0"/>
        </a:xfrm>
      </p:grpSpPr>
      <p:sp>
        <p:nvSpPr>
          <p:cNvPr id="215"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B2551"/>
        </a:solidFill>
        <a:effectLst/>
      </p:bgPr>
    </p:bg>
    <p:spTree>
      <p:nvGrpSpPr>
        <p:cNvPr id="1" name=""/>
        <p:cNvGrpSpPr/>
        <p:nvPr/>
      </p:nvGrpSpPr>
      <p:grpSpPr>
        <a:xfrm>
          <a:off x="0" y="0"/>
          <a:ext cx="0" cy="0"/>
          <a:chOff x="0" y="0"/>
          <a:chExt cx="0" cy="0"/>
        </a:xfrm>
      </p:grpSpPr>
      <p:pic>
        <p:nvPicPr>
          <p:cNvPr id="22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2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2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2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26"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27"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2B2551"/>
        </a:solidFill>
        <a:effectLst/>
      </p:bgPr>
    </p:bg>
    <p:spTree>
      <p:nvGrpSpPr>
        <p:cNvPr id="1" name=""/>
        <p:cNvGrpSpPr/>
        <p:nvPr/>
      </p:nvGrpSpPr>
      <p:grpSpPr>
        <a:xfrm>
          <a:off x="0" y="0"/>
          <a:ext cx="0" cy="0"/>
          <a:chOff x="0" y="0"/>
          <a:chExt cx="0" cy="0"/>
        </a:xfrm>
      </p:grpSpPr>
      <p:pic>
        <p:nvPicPr>
          <p:cNvPr id="23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3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3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3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39" name="Title Text"/>
          <p:cNvSpPr txBox="1">
            <a:spLocks noGrp="1"/>
          </p:cNvSpPr>
          <p:nvPr>
            <p:ph type="title"/>
          </p:nvPr>
        </p:nvSpPr>
        <p:spPr>
          <a:prstGeom prst="rect">
            <a:avLst/>
          </a:prstGeom>
        </p:spPr>
        <p:txBody>
          <a:bodyPr/>
          <a:lstStyle/>
          <a:p>
            <a:r>
              <a:t>Title Text</a:t>
            </a:r>
          </a:p>
        </p:txBody>
      </p:sp>
      <p:sp>
        <p:nvSpPr>
          <p:cNvPr id="24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Section Header">
    <p:bg>
      <p:bgPr>
        <a:solidFill>
          <a:srgbClr val="2B2551"/>
        </a:solidFill>
        <a:effectLst/>
      </p:bgPr>
    </p:bg>
    <p:spTree>
      <p:nvGrpSpPr>
        <p:cNvPr id="1" name=""/>
        <p:cNvGrpSpPr/>
        <p:nvPr/>
      </p:nvGrpSpPr>
      <p:grpSpPr>
        <a:xfrm>
          <a:off x="0" y="0"/>
          <a:ext cx="0" cy="0"/>
          <a:chOff x="0" y="0"/>
          <a:chExt cx="0" cy="0"/>
        </a:xfrm>
      </p:grpSpPr>
      <p:pic>
        <p:nvPicPr>
          <p:cNvPr id="24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4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5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5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52"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5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2_Two Content">
    <p:bg>
      <p:bgPr>
        <a:solidFill>
          <a:srgbClr val="2B2551"/>
        </a:solidFill>
        <a:effectLst/>
      </p:bgPr>
    </p:bg>
    <p:spTree>
      <p:nvGrpSpPr>
        <p:cNvPr id="1" name=""/>
        <p:cNvGrpSpPr/>
        <p:nvPr/>
      </p:nvGrpSpPr>
      <p:grpSpPr>
        <a:xfrm>
          <a:off x="0" y="0"/>
          <a:ext cx="0" cy="0"/>
          <a:chOff x="0" y="0"/>
          <a:chExt cx="0" cy="0"/>
        </a:xfrm>
      </p:grpSpPr>
      <p:pic>
        <p:nvPicPr>
          <p:cNvPr id="26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6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6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6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6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26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Comparison">
    <p:bg>
      <p:bgPr>
        <a:solidFill>
          <a:srgbClr val="2B2551"/>
        </a:solidFill>
        <a:effectLst/>
      </p:bgPr>
    </p:bg>
    <p:spTree>
      <p:nvGrpSpPr>
        <p:cNvPr id="1" name=""/>
        <p:cNvGrpSpPr/>
        <p:nvPr/>
      </p:nvGrpSpPr>
      <p:grpSpPr>
        <a:xfrm>
          <a:off x="0" y="0"/>
          <a:ext cx="0" cy="0"/>
          <a:chOff x="0" y="0"/>
          <a:chExt cx="0" cy="0"/>
        </a:xfrm>
      </p:grpSpPr>
      <p:pic>
        <p:nvPicPr>
          <p:cNvPr id="27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7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7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7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7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7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28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Title Only">
    <p:bg>
      <p:bgPr>
        <a:solidFill>
          <a:srgbClr val="2B2551"/>
        </a:solidFill>
        <a:effectLst/>
      </p:bgPr>
    </p:bg>
    <p:spTree>
      <p:nvGrpSpPr>
        <p:cNvPr id="1" name=""/>
        <p:cNvGrpSpPr/>
        <p:nvPr/>
      </p:nvGrpSpPr>
      <p:grpSpPr>
        <a:xfrm>
          <a:off x="0" y="0"/>
          <a:ext cx="0" cy="0"/>
          <a:chOff x="0" y="0"/>
          <a:chExt cx="0" cy="0"/>
        </a:xfrm>
      </p:grpSpPr>
      <p:pic>
        <p:nvPicPr>
          <p:cNvPr id="28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8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9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9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9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Blank">
    <p:bg>
      <p:bgPr>
        <a:solidFill>
          <a:srgbClr val="2B2551"/>
        </a:solidFill>
        <a:effectLst/>
      </p:bgPr>
    </p:bg>
    <p:spTree>
      <p:nvGrpSpPr>
        <p:cNvPr id="1" name=""/>
        <p:cNvGrpSpPr/>
        <p:nvPr/>
      </p:nvGrpSpPr>
      <p:grpSpPr>
        <a:xfrm>
          <a:off x="0" y="0"/>
          <a:ext cx="0" cy="0"/>
          <a:chOff x="0" y="0"/>
          <a:chExt cx="0" cy="0"/>
        </a:xfrm>
      </p:grpSpPr>
      <p:pic>
        <p:nvPicPr>
          <p:cNvPr id="30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0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0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0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Content with Caption">
    <p:bg>
      <p:bgPr>
        <a:solidFill>
          <a:srgbClr val="2B2551"/>
        </a:solidFill>
        <a:effectLst/>
      </p:bgPr>
    </p:bg>
    <p:spTree>
      <p:nvGrpSpPr>
        <p:cNvPr id="1" name=""/>
        <p:cNvGrpSpPr/>
        <p:nvPr/>
      </p:nvGrpSpPr>
      <p:grpSpPr>
        <a:xfrm>
          <a:off x="0" y="0"/>
          <a:ext cx="0" cy="0"/>
          <a:chOff x="0" y="0"/>
          <a:chExt cx="0" cy="0"/>
        </a:xfrm>
      </p:grpSpPr>
      <p:pic>
        <p:nvPicPr>
          <p:cNvPr id="3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1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31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1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Picture with Caption">
    <p:bg>
      <p:bgPr>
        <a:solidFill>
          <a:srgbClr val="2B2551"/>
        </a:solidFill>
        <a:effectLst/>
      </p:bgPr>
    </p:bg>
    <p:spTree>
      <p:nvGrpSpPr>
        <p:cNvPr id="1" name=""/>
        <p:cNvGrpSpPr/>
        <p:nvPr/>
      </p:nvGrpSpPr>
      <p:grpSpPr>
        <a:xfrm>
          <a:off x="0" y="0"/>
          <a:ext cx="0" cy="0"/>
          <a:chOff x="0" y="0"/>
          <a:chExt cx="0" cy="0"/>
        </a:xfrm>
      </p:grpSpPr>
      <p:pic>
        <p:nvPicPr>
          <p:cNvPr id="32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2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2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2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2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33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33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Blue background">
    <p:bg>
      <p:bgPr>
        <a:solidFill>
          <a:srgbClr val="2B2551"/>
        </a:solidFill>
        <a:effectLst/>
      </p:bgPr>
    </p:bg>
    <p:spTree>
      <p:nvGrpSpPr>
        <p:cNvPr id="1" name=""/>
        <p:cNvGrpSpPr/>
        <p:nvPr/>
      </p:nvGrpSpPr>
      <p:grpSpPr>
        <a:xfrm>
          <a:off x="0" y="0"/>
          <a:ext cx="0" cy="0"/>
          <a:chOff x="0" y="0"/>
          <a:chExt cx="0" cy="0"/>
        </a:xfrm>
      </p:grpSpPr>
      <p:sp>
        <p:nvSpPr>
          <p:cNvPr id="33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Slide">
    <p:bg>
      <p:bgPr>
        <a:solidFill>
          <a:srgbClr val="2B2551"/>
        </a:solidFill>
        <a:effectLst/>
      </p:bgPr>
    </p:bg>
    <p:spTree>
      <p:nvGrpSpPr>
        <p:cNvPr id="1" name=""/>
        <p:cNvGrpSpPr/>
        <p:nvPr/>
      </p:nvGrpSpPr>
      <p:grpSpPr>
        <a:xfrm>
          <a:off x="0" y="0"/>
          <a:ext cx="0" cy="0"/>
          <a:chOff x="0" y="0"/>
          <a:chExt cx="0" cy="0"/>
        </a:xfrm>
      </p:grpSpPr>
      <p:pic>
        <p:nvPicPr>
          <p:cNvPr id="34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4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4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4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50"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35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2B2551"/>
        </a:solidFill>
        <a:effectLst/>
      </p:bgPr>
    </p:bg>
    <p:spTree>
      <p:nvGrpSpPr>
        <p:cNvPr id="1" name=""/>
        <p:cNvGrpSpPr/>
        <p:nvPr/>
      </p:nvGrpSpPr>
      <p:grpSpPr>
        <a:xfrm>
          <a:off x="0" y="0"/>
          <a:ext cx="0" cy="0"/>
          <a:chOff x="0" y="0"/>
          <a:chExt cx="0" cy="0"/>
        </a:xfrm>
      </p:grpSpPr>
      <p:pic>
        <p:nvPicPr>
          <p:cNvPr id="359"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60"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61"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62"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63" name="Title Text"/>
          <p:cNvSpPr txBox="1">
            <a:spLocks noGrp="1"/>
          </p:cNvSpPr>
          <p:nvPr>
            <p:ph type="title"/>
          </p:nvPr>
        </p:nvSpPr>
        <p:spPr>
          <a:prstGeom prst="rect">
            <a:avLst/>
          </a:prstGeom>
        </p:spPr>
        <p:txBody>
          <a:bodyPr/>
          <a:lstStyle/>
          <a:p>
            <a:r>
              <a:t>Title Text</a:t>
            </a:r>
          </a:p>
        </p:txBody>
      </p:sp>
      <p:sp>
        <p:nvSpPr>
          <p:cNvPr id="36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2B2551"/>
        </a:solidFill>
        <a:effectLst/>
      </p:bgPr>
    </p:bg>
    <p:spTree>
      <p:nvGrpSpPr>
        <p:cNvPr id="1" name=""/>
        <p:cNvGrpSpPr/>
        <p:nvPr/>
      </p:nvGrpSpPr>
      <p:grpSpPr>
        <a:xfrm>
          <a:off x="0" y="0"/>
          <a:ext cx="0" cy="0"/>
          <a:chOff x="0" y="0"/>
          <a:chExt cx="0" cy="0"/>
        </a:xfrm>
      </p:grpSpPr>
      <p:pic>
        <p:nvPicPr>
          <p:cNvPr id="37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7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7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7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76"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7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38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38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omparison">
    <p:bg>
      <p:bgPr>
        <a:solidFill>
          <a:srgbClr val="2B2551"/>
        </a:solidFill>
        <a:effectLst/>
      </p:bgPr>
    </p:bg>
    <p:spTree>
      <p:nvGrpSpPr>
        <p:cNvPr id="1" name=""/>
        <p:cNvGrpSpPr/>
        <p:nvPr/>
      </p:nvGrpSpPr>
      <p:grpSpPr>
        <a:xfrm>
          <a:off x="0" y="0"/>
          <a:ext cx="0" cy="0"/>
          <a:chOff x="0" y="0"/>
          <a:chExt cx="0" cy="0"/>
        </a:xfrm>
      </p:grpSpPr>
      <p:pic>
        <p:nvPicPr>
          <p:cNvPr id="39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9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9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9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9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9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40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Only">
    <p:bg>
      <p:bgPr>
        <a:solidFill>
          <a:srgbClr val="2B2551"/>
        </a:solidFill>
        <a:effectLst/>
      </p:bgPr>
    </p:bg>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0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1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1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1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lank">
    <p:bg>
      <p:bgPr>
        <a:solidFill>
          <a:srgbClr val="2B2551"/>
        </a:solidFill>
        <a:effectLst/>
      </p:bgPr>
    </p:bg>
    <p:spTree>
      <p:nvGrpSpPr>
        <p:cNvPr id="1" name=""/>
        <p:cNvGrpSpPr/>
        <p:nvPr/>
      </p:nvGrpSpPr>
      <p:grpSpPr>
        <a:xfrm>
          <a:off x="0" y="0"/>
          <a:ext cx="0" cy="0"/>
          <a:chOff x="0" y="0"/>
          <a:chExt cx="0" cy="0"/>
        </a:xfrm>
      </p:grpSpPr>
      <p:pic>
        <p:nvPicPr>
          <p:cNvPr id="42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2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2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2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2B2551"/>
        </a:solidFill>
        <a:effectLst/>
      </p:bgPr>
    </p:bg>
    <p:spTree>
      <p:nvGrpSpPr>
        <p:cNvPr id="1" name=""/>
        <p:cNvGrpSpPr/>
        <p:nvPr/>
      </p:nvGrpSpPr>
      <p:grpSpPr>
        <a:xfrm>
          <a:off x="0" y="0"/>
          <a:ext cx="0" cy="0"/>
          <a:chOff x="0" y="0"/>
          <a:chExt cx="0" cy="0"/>
        </a:xfrm>
      </p:grpSpPr>
      <p:pic>
        <p:nvPicPr>
          <p:cNvPr id="43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3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3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3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3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43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43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2B2551"/>
        </a:solidFill>
        <a:effectLst/>
      </p:bgPr>
    </p:bg>
    <p:spTree>
      <p:nvGrpSpPr>
        <p:cNvPr id="1" name=""/>
        <p:cNvGrpSpPr/>
        <p:nvPr/>
      </p:nvGrpSpPr>
      <p:grpSpPr>
        <a:xfrm>
          <a:off x="0" y="0"/>
          <a:ext cx="0" cy="0"/>
          <a:chOff x="0" y="0"/>
          <a:chExt cx="0" cy="0"/>
        </a:xfrm>
      </p:grpSpPr>
      <p:pic>
        <p:nvPicPr>
          <p:cNvPr id="44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4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4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4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4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45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45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4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ue background">
    <p:bg>
      <p:bgPr>
        <a:solidFill>
          <a:srgbClr val="2B2551"/>
        </a:solidFill>
        <a:effectLst/>
      </p:bgPr>
    </p:bg>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714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Content with Caption">
    <p:bg>
      <p:bgPr>
        <a:solidFill>
          <a:srgbClr val="2B2551"/>
        </a:solidFill>
        <a:effectLst/>
      </p:bgPr>
    </p:bg>
    <p:spTree>
      <p:nvGrpSpPr>
        <p:cNvPr id="1" name=""/>
        <p:cNvGrpSpPr/>
        <p:nvPr/>
      </p:nvGrpSpPr>
      <p:grpSpPr>
        <a:xfrm>
          <a:off x="0" y="0"/>
          <a:ext cx="0" cy="0"/>
          <a:chOff x="0" y="0"/>
          <a:chExt cx="0" cy="0"/>
        </a:xfrm>
      </p:grpSpPr>
      <p:pic>
        <p:nvPicPr>
          <p:cNvPr id="63"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64"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65"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66"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67"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68"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3_Picture with Caption">
    <p:bg>
      <p:bgPr>
        <a:solidFill>
          <a:srgbClr val="2B2551"/>
        </a:solidFill>
        <a:effectLst/>
      </p:bgPr>
    </p:bg>
    <p:spTree>
      <p:nvGrpSpPr>
        <p:cNvPr id="1" name=""/>
        <p:cNvGrpSpPr/>
        <p:nvPr/>
      </p:nvGrpSpPr>
      <p:grpSpPr>
        <a:xfrm>
          <a:off x="0" y="0"/>
          <a:ext cx="0" cy="0"/>
          <a:chOff x="0" y="0"/>
          <a:chExt cx="0" cy="0"/>
        </a:xfrm>
      </p:grpSpPr>
      <p:pic>
        <p:nvPicPr>
          <p:cNvPr id="7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7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7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8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8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3"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Blue background">
    <p:bg>
      <p:bgPr>
        <a:solidFill>
          <a:srgbClr val="2B2551"/>
        </a:solidFill>
        <a:effectLst/>
      </p:bgPr>
    </p:bg>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_Title Slide">
    <p:bg>
      <p:bgPr>
        <a:solidFill>
          <a:srgbClr val="2B2551"/>
        </a:solidFill>
        <a:effectLst/>
      </p:bgPr>
    </p:bg>
    <p:spTree>
      <p:nvGrpSpPr>
        <p:cNvPr id="1" name=""/>
        <p:cNvGrpSpPr/>
        <p:nvPr/>
      </p:nvGrpSpPr>
      <p:grpSpPr>
        <a:xfrm>
          <a:off x="0" y="0"/>
          <a:ext cx="0" cy="0"/>
          <a:chOff x="0" y="0"/>
          <a:chExt cx="0" cy="0"/>
        </a:xfrm>
      </p:grpSpPr>
      <p:pic>
        <p:nvPicPr>
          <p:cNvPr id="9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9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0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0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02"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03"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049144" y="2007218"/>
            <a:ext cx="10093712" cy="41697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039653" y="1064778"/>
            <a:ext cx="10112696" cy="92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Slide Number"/>
          <p:cNvSpPr txBox="1">
            <a:spLocks noGrp="1"/>
          </p:cNvSpPr>
          <p:nvPr>
            <p:ph type="sldNum" sz="quarter" idx="2"/>
          </p:nvPr>
        </p:nvSpPr>
        <p:spPr>
          <a:xfrm>
            <a:off x="10884232" y="6414758"/>
            <a:ext cx="258625" cy="248306"/>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2.xml"/><Relationship Id="rId4" Type="http://schemas.openxmlformats.org/officeDocument/2006/relationships/image" Target="../media/image2.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4.xml"/><Relationship Id="rId4" Type="http://schemas.openxmlformats.org/officeDocument/2006/relationships/image" Target="../media/image2.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6.xml"/><Relationship Id="rId4" Type="http://schemas.openxmlformats.org/officeDocument/2006/relationships/image" Target="../media/image2.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8.xml"/><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0.xml"/><Relationship Id="rId4" Type="http://schemas.openxmlformats.org/officeDocument/2006/relationships/image" Target="../media/image2.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2.xml"/><Relationship Id="rId4" Type="http://schemas.openxmlformats.org/officeDocument/2006/relationships/image" Target="../media/image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4.xml"/><Relationship Id="rId4" Type="http://schemas.openxmlformats.org/officeDocument/2006/relationships/image" Target="../media/image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6.xml"/><Relationship Id="rId4" Type="http://schemas.openxmlformats.org/officeDocument/2006/relationships/image" Target="../media/image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8.xml"/><Relationship Id="rId4" Type="http://schemas.openxmlformats.org/officeDocument/2006/relationships/image" Target="../media/image2.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0.xml"/><Relationship Id="rId4" Type="http://schemas.openxmlformats.org/officeDocument/2006/relationships/image" Target="../media/image2.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2.xml"/><Relationship Id="rId4" Type="http://schemas.openxmlformats.org/officeDocument/2006/relationships/image" Target="../media/image2.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4.xml"/><Relationship Id="rId4" Type="http://schemas.openxmlformats.org/officeDocument/2006/relationships/image" Target="../media/image2.pn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8.emf"/><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6.xml"/><Relationship Id="rId4" Type="http://schemas.openxmlformats.org/officeDocument/2006/relationships/image" Target="../media/image2.png"/><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customXml" Target="../ink/ink3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8.xml"/><Relationship Id="rId4" Type="http://schemas.openxmlformats.org/officeDocument/2006/relationships/image" Target="../media/image2.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0.xml"/><Relationship Id="rId4" Type="http://schemas.openxmlformats.org/officeDocument/2006/relationships/image" Target="../media/image2.png"/><Relationship Id="rId9"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2.xml"/><Relationship Id="rId4" Type="http://schemas.openxmlformats.org/officeDocument/2006/relationships/image" Target="../media/image2.pn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customXml" Target="../ink/ink43.xml"/><Relationship Id="rId13" Type="http://schemas.openxmlformats.org/officeDocument/2006/relationships/image" Target="../media/image32.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4.xml"/><Relationship Id="rId4" Type="http://schemas.openxmlformats.org/officeDocument/2006/relationships/image" Target="../media/image2.png"/><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6.xml"/><Relationship Id="rId4" Type="http://schemas.openxmlformats.org/officeDocument/2006/relationships/image" Target="../media/image2.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customXml" Target="../ink/ink2.xml"/><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8.xml"/><Relationship Id="rId4" Type="http://schemas.openxmlformats.org/officeDocument/2006/relationships/image" Target="../media/image2.png"/><Relationship Id="rId9" Type="http://schemas.openxmlformats.org/officeDocument/2006/relationships/image" Target="../media/image14.png"/></Relationships>
</file>

<file path=ppt/slides/_rels/slide32.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50.xml"/><Relationship Id="rId4" Type="http://schemas.openxmlformats.org/officeDocument/2006/relationships/image" Target="../media/image2.png"/><Relationship Id="rId9"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customXml" Target="../ink/ink51.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52.xml"/><Relationship Id="rId4" Type="http://schemas.openxmlformats.org/officeDocument/2006/relationships/image" Target="../media/image2.png"/><Relationship Id="rId9" Type="http://schemas.openxmlformats.org/officeDocument/2006/relationships/image" Target="../media/image14.png"/></Relationships>
</file>

<file path=ppt/slides/_rels/slide34.xml.rels><?xml version="1.0" encoding="UTF-8" standalone="yes"?>
<Relationships xmlns="http://schemas.openxmlformats.org/package/2006/relationships"><Relationship Id="rId8" Type="http://schemas.openxmlformats.org/officeDocument/2006/relationships/customXml" Target="../ink/ink53.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54.xml"/><Relationship Id="rId4" Type="http://schemas.openxmlformats.org/officeDocument/2006/relationships/image" Target="../media/image2.png"/><Relationship Id="rId9" Type="http://schemas.openxmlformats.org/officeDocument/2006/relationships/image" Target="../media/image14.png"/></Relationships>
</file>

<file path=ppt/slides/_rels/slide35.xml.rels><?xml version="1.0" encoding="UTF-8" standalone="yes"?>
<Relationships xmlns="http://schemas.openxmlformats.org/package/2006/relationships"><Relationship Id="rId8" Type="http://schemas.openxmlformats.org/officeDocument/2006/relationships/customXml" Target="../ink/ink5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56.xml"/><Relationship Id="rId4" Type="http://schemas.openxmlformats.org/officeDocument/2006/relationships/image" Target="../media/image2.png"/><Relationship Id="rId9" Type="http://schemas.openxmlformats.org/officeDocument/2006/relationships/image" Target="../media/image14.png"/></Relationships>
</file>

<file path=ppt/slides/_rels/slide36.xml.rels><?xml version="1.0" encoding="UTF-8" standalone="yes"?>
<Relationships xmlns="http://schemas.openxmlformats.org/package/2006/relationships"><Relationship Id="rId8" Type="http://schemas.openxmlformats.org/officeDocument/2006/relationships/customXml" Target="../ink/ink5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58.xml"/><Relationship Id="rId4" Type="http://schemas.openxmlformats.org/officeDocument/2006/relationships/image" Target="../media/image2.png"/><Relationship Id="rId9"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xml"/><Relationship Id="rId4" Type="http://schemas.openxmlformats.org/officeDocument/2006/relationships/image" Target="../media/image2.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6.xml"/><Relationship Id="rId4" Type="http://schemas.openxmlformats.org/officeDocument/2006/relationships/image" Target="../media/image2.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8.xml"/><Relationship Id="rId4" Type="http://schemas.openxmlformats.org/officeDocument/2006/relationships/image" Target="../media/image2.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0.xml"/><Relationship Id="rId4" Type="http://schemas.openxmlformats.org/officeDocument/2006/relationships/image" Target="../media/image2.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using a computer&#10;&#10;Description automatically generated">
            <a:extLst>
              <a:ext uri="{FF2B5EF4-FFF2-40B4-BE49-F238E27FC236}">
                <a16:creationId xmlns:a16="http://schemas.microsoft.com/office/drawing/2014/main" id="{6E8DDA74-8630-43BB-E564-7470D2C1DFC0}"/>
              </a:ext>
            </a:extLst>
          </p:cNvPr>
          <p:cNvPicPr>
            <a:picLocks noChangeAspect="1"/>
          </p:cNvPicPr>
          <p:nvPr/>
        </p:nvPicPr>
        <p:blipFill rotWithShape="1">
          <a:blip r:embed="rId2"/>
          <a:srcRect l="28" t="125" r="5881" b="35700"/>
          <a:stretch/>
        </p:blipFill>
        <p:spPr>
          <a:xfrm>
            <a:off x="-2985" y="1339747"/>
            <a:ext cx="12225969" cy="5533684"/>
          </a:xfrm>
          <a:prstGeom prst="rect">
            <a:avLst/>
          </a:prstGeom>
        </p:spPr>
      </p:pic>
      <p:sp>
        <p:nvSpPr>
          <p:cNvPr id="468" name="Rectangle"/>
          <p:cNvSpPr/>
          <p:nvPr/>
        </p:nvSpPr>
        <p:spPr>
          <a:xfrm>
            <a:off x="-11767" y="1339747"/>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3"/>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4"/>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5"/>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6"/>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7"/>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8"/>
          <a:stretch>
            <a:fillRect/>
          </a:stretch>
        </p:blipFill>
        <p:spPr>
          <a:xfrm>
            <a:off x="1380497" y="2051146"/>
            <a:ext cx="4240770" cy="4117181"/>
          </a:xfrm>
          <a:prstGeom prst="rect">
            <a:avLst/>
          </a:prstGeom>
          <a:ln w="12700">
            <a:miter lim="400000"/>
          </a:ln>
        </p:spPr>
      </p:pic>
      <p:sp>
        <p:nvSpPr>
          <p:cNvPr id="4" name="Rectangle">
            <a:extLst>
              <a:ext uri="{FF2B5EF4-FFF2-40B4-BE49-F238E27FC236}">
                <a16:creationId xmlns:a16="http://schemas.microsoft.com/office/drawing/2014/main" id="{119D6634-8C52-56C8-C196-BBFF1A999BF3}"/>
              </a:ext>
            </a:extLst>
          </p:cNvPr>
          <p:cNvSpPr/>
          <p:nvPr/>
        </p:nvSpPr>
        <p:spPr>
          <a:xfrm rot="21420000">
            <a:off x="7960507" y="3797677"/>
            <a:ext cx="2705697" cy="612972"/>
          </a:xfrm>
          <a:prstGeom prst="rect">
            <a:avLst/>
          </a:prstGeom>
          <a:solidFill>
            <a:srgbClr val="FE2E45"/>
          </a:solidFill>
          <a:ln w="12700">
            <a:miter lim="400000"/>
          </a:ln>
        </p:spPr>
        <p:txBody>
          <a:bodyPr lIns="45719" rIns="45719" anchor="ctr"/>
          <a:lstStyle/>
          <a:p>
            <a:endParaRPr/>
          </a:p>
        </p:txBody>
      </p:sp>
      <p:sp>
        <p:nvSpPr>
          <p:cNvPr id="476" name="A new generation…"/>
          <p:cNvSpPr txBox="1"/>
          <p:nvPr/>
        </p:nvSpPr>
        <p:spPr>
          <a:xfrm>
            <a:off x="6093185" y="3184368"/>
            <a:ext cx="4337083"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b="1" dirty="0">
                <a:latin typeface="Microsoft YaHei"/>
              </a:rPr>
              <a:t>A new generation</a:t>
            </a:r>
            <a:endParaRPr lang="en-US" b="1" dirty="0">
              <a:latin typeface="Microsoft YaHei"/>
            </a:endParaRPr>
          </a:p>
          <a:p>
            <a:pPr algn="ctr" defTabSz="457200">
              <a:defRPr sz="3700">
                <a:solidFill>
                  <a:srgbClr val="FFFFFF"/>
                </a:solidFill>
                <a:latin typeface="Myriad Pro Semibold"/>
                <a:ea typeface="Myriad Pro Semibold"/>
                <a:cs typeface="Myriad Pro Semibold"/>
                <a:sym typeface="Myriad Pro Semibold"/>
              </a:defRPr>
            </a:pPr>
            <a:r>
              <a:rPr b="1" dirty="0">
                <a:latin typeface="Microsoft YaHei"/>
              </a:rPr>
              <a:t>of tech specialists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a:bodyPr>
          <a:lstStyle/>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Key EDA processes applied include class distribution analysis, mask application, image statistics calculation, multiple image display, pixel value distribution investigation, and duplication checking</a:t>
            </a:r>
            <a:r>
              <a:rPr lang="en-TR" sz="1600" dirty="0">
                <a:solidFill>
                  <a:srgbClr val="000000"/>
                </a:solidFill>
                <a:latin typeface="Microsoft YaHei Light"/>
              </a:rPr>
              <a:t>.</a:t>
            </a:r>
            <a:endParaRPr lang="en-US" sz="1600" dirty="0">
              <a:solidFill>
                <a:srgbClr val="000000"/>
              </a:solidFill>
              <a:latin typeface="Microsoft YaHei Light"/>
            </a:endParaRPr>
          </a:p>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 and Feature Engineering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32844910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3100" dirty="0">
                <a:solidFill>
                  <a:schemeClr val="bg1"/>
                </a:solidFill>
                <a:latin typeface="Microsoft YaHei"/>
              </a:rPr>
              <a:t>Class Distribution Analysis</a:t>
            </a:r>
            <a:endParaRPr lang="tr-TR" sz="33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5" name="Picture 4" descr="A graph of different colored bars&#10;&#10;Description automatically generated">
            <a:extLst>
              <a:ext uri="{FF2B5EF4-FFF2-40B4-BE49-F238E27FC236}">
                <a16:creationId xmlns:a16="http://schemas.microsoft.com/office/drawing/2014/main" id="{B94DC632-FDD0-DE70-8DCA-95F11C604E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2260" y="3011235"/>
            <a:ext cx="4950752" cy="3513437"/>
          </a:xfrm>
          <a:prstGeom prst="rect">
            <a:avLst/>
          </a:prstGeom>
        </p:spPr>
      </p:pic>
    </p:spTree>
    <p:extLst>
      <p:ext uri="{BB962C8B-B14F-4D97-AF65-F5344CB8AC3E}">
        <p14:creationId xmlns:p14="http://schemas.microsoft.com/office/powerpoint/2010/main" val="256531864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3100" dirty="0">
                <a:solidFill>
                  <a:schemeClr val="bg1"/>
                </a:solidFill>
                <a:latin typeface="Microsoft YaHei"/>
              </a:rPr>
              <a:t>Mask</a:t>
            </a:r>
            <a:r>
              <a:rPr lang="en-US" sz="3200" dirty="0">
                <a:solidFill>
                  <a:srgbClr val="000000"/>
                </a:solidFill>
                <a:latin typeface="Microsoft YaHei Light"/>
              </a:rPr>
              <a:t> </a:t>
            </a:r>
            <a:r>
              <a:rPr lang="en-US" sz="3100" dirty="0">
                <a:solidFill>
                  <a:schemeClr val="bg1"/>
                </a:solidFill>
                <a:latin typeface="Microsoft YaHei"/>
              </a:rPr>
              <a:t>Application</a:t>
            </a:r>
            <a:endParaRPr lang="tr-TR" sz="31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descr="A close-up of an x-ray&#10;&#10;Description automatically generated">
            <a:extLst>
              <a:ext uri="{FF2B5EF4-FFF2-40B4-BE49-F238E27FC236}">
                <a16:creationId xmlns:a16="http://schemas.microsoft.com/office/drawing/2014/main" id="{2BECFAAD-9437-1A54-B54A-93038F5650B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90986" y="2935861"/>
            <a:ext cx="6255809" cy="3585781"/>
          </a:xfrm>
          <a:prstGeom prst="rect">
            <a:avLst/>
          </a:prstGeom>
        </p:spPr>
      </p:pic>
    </p:spTree>
    <p:extLst>
      <p:ext uri="{BB962C8B-B14F-4D97-AF65-F5344CB8AC3E}">
        <p14:creationId xmlns:p14="http://schemas.microsoft.com/office/powerpoint/2010/main" val="20753619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3100" dirty="0">
                <a:solidFill>
                  <a:schemeClr val="bg1"/>
                </a:solidFill>
                <a:latin typeface="Microsoft YaHei"/>
              </a:rPr>
              <a:t>Image Statistics Calculation</a:t>
            </a:r>
            <a:endParaRPr lang="tr-TR" sz="31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4" name="Picture 3" descr="A screen shot of a computer program&#10;&#10;Description automatically generated">
            <a:extLst>
              <a:ext uri="{FF2B5EF4-FFF2-40B4-BE49-F238E27FC236}">
                <a16:creationId xmlns:a16="http://schemas.microsoft.com/office/drawing/2014/main" id="{989B7E87-C3C2-937A-7CF4-5F3793A31CA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8305" y="2938949"/>
            <a:ext cx="6840631" cy="3574139"/>
          </a:xfrm>
          <a:prstGeom prst="rect">
            <a:avLst/>
          </a:prstGeom>
        </p:spPr>
      </p:pic>
    </p:spTree>
    <p:extLst>
      <p:ext uri="{BB962C8B-B14F-4D97-AF65-F5344CB8AC3E}">
        <p14:creationId xmlns:p14="http://schemas.microsoft.com/office/powerpoint/2010/main" val="41433967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3100" dirty="0">
                <a:solidFill>
                  <a:schemeClr val="bg1"/>
                </a:solidFill>
                <a:latin typeface="Microsoft YaHei"/>
              </a:rPr>
              <a:t>Multiple Image Display</a:t>
            </a:r>
            <a:endParaRPr lang="tr-TR" sz="31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descr="A group of images of the body&#10;&#10;Description automatically generated">
            <a:extLst>
              <a:ext uri="{FF2B5EF4-FFF2-40B4-BE49-F238E27FC236}">
                <a16:creationId xmlns:a16="http://schemas.microsoft.com/office/drawing/2014/main" id="{81484233-AD44-9F7D-BA91-4E80BAFBC20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83270" y="2901248"/>
            <a:ext cx="6829989" cy="3770347"/>
          </a:xfrm>
          <a:prstGeom prst="rect">
            <a:avLst/>
          </a:prstGeom>
        </p:spPr>
      </p:pic>
    </p:spTree>
    <p:extLst>
      <p:ext uri="{BB962C8B-B14F-4D97-AF65-F5344CB8AC3E}">
        <p14:creationId xmlns:p14="http://schemas.microsoft.com/office/powerpoint/2010/main" val="404727915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3100" dirty="0">
                <a:solidFill>
                  <a:schemeClr val="bg1"/>
                </a:solidFill>
                <a:latin typeface="Microsoft YaHei"/>
              </a:rPr>
              <a:t>Pixel Value Distribution Investigation</a:t>
            </a:r>
            <a:endParaRPr lang="tr-TR" sz="31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4" name="Picture 3" descr="A graph of a number of data&#10;&#10;Description automatically generated">
            <a:extLst>
              <a:ext uri="{FF2B5EF4-FFF2-40B4-BE49-F238E27FC236}">
                <a16:creationId xmlns:a16="http://schemas.microsoft.com/office/drawing/2014/main" id="{18F1B905-D6EE-D7A6-8637-3C021CFFA9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20617" y="2872833"/>
            <a:ext cx="4883298" cy="3765406"/>
          </a:xfrm>
          <a:prstGeom prst="rect">
            <a:avLst/>
          </a:prstGeom>
        </p:spPr>
      </p:pic>
    </p:spTree>
    <p:extLst>
      <p:ext uri="{BB962C8B-B14F-4D97-AF65-F5344CB8AC3E}">
        <p14:creationId xmlns:p14="http://schemas.microsoft.com/office/powerpoint/2010/main" val="9566719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3100" dirty="0">
                <a:solidFill>
                  <a:schemeClr val="bg1"/>
                </a:solidFill>
                <a:latin typeface="Microsoft YaHei"/>
              </a:rPr>
              <a:t>Duplication Checking</a:t>
            </a:r>
            <a:endParaRPr lang="tr-TR" sz="31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descr="A computer screen shot of a program code&#10;&#10;Description automatically generated">
            <a:extLst>
              <a:ext uri="{FF2B5EF4-FFF2-40B4-BE49-F238E27FC236}">
                <a16:creationId xmlns:a16="http://schemas.microsoft.com/office/drawing/2014/main" id="{58AFD59E-FD28-0786-6F9A-5833984928E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8304" y="2993502"/>
            <a:ext cx="3760843" cy="3125196"/>
          </a:xfrm>
          <a:prstGeom prst="rect">
            <a:avLst/>
          </a:prstGeom>
          <a:ln>
            <a:noFill/>
          </a:ln>
          <a:effectLst>
            <a:outerShdw blurRad="292100" dist="139700" dir="2700000" algn="tl" rotWithShape="0">
              <a:srgbClr val="333333">
                <a:alpha val="65000"/>
              </a:srgbClr>
            </a:outerShdw>
          </a:effectLst>
        </p:spPr>
      </p:pic>
      <p:pic>
        <p:nvPicPr>
          <p:cNvPr id="5" name="Picture 4" descr="A screenshot of a computer&#10;&#10;Description automatically generated">
            <a:extLst>
              <a:ext uri="{FF2B5EF4-FFF2-40B4-BE49-F238E27FC236}">
                <a16:creationId xmlns:a16="http://schemas.microsoft.com/office/drawing/2014/main" id="{5548041D-690F-B097-FE8D-20D61467CB9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87636" y="3517233"/>
            <a:ext cx="5167186" cy="18114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949654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2700" dirty="0">
                <a:solidFill>
                  <a:schemeClr val="bg1"/>
                </a:solidFill>
                <a:latin typeface="Microsoft YaHei"/>
              </a:rPr>
              <a:t>Data Balancing, Normalization &amp; Augmentation</a:t>
            </a:r>
            <a:endParaRPr lang="tr-TR" sz="31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4" name="Table 3">
            <a:extLst>
              <a:ext uri="{FF2B5EF4-FFF2-40B4-BE49-F238E27FC236}">
                <a16:creationId xmlns:a16="http://schemas.microsoft.com/office/drawing/2014/main" id="{F9470A5A-344E-F298-5D29-2B87D89DA592}"/>
              </a:ext>
            </a:extLst>
          </p:cNvPr>
          <p:cNvGraphicFramePr>
            <a:graphicFrameLocks noGrp="1"/>
          </p:cNvGraphicFramePr>
          <p:nvPr>
            <p:extLst>
              <p:ext uri="{D42A27DB-BD31-4B8C-83A1-F6EECF244321}">
                <p14:modId xmlns:p14="http://schemas.microsoft.com/office/powerpoint/2010/main" val="1667365935"/>
              </p:ext>
            </p:extLst>
          </p:nvPr>
        </p:nvGraphicFramePr>
        <p:xfrm>
          <a:off x="6012922" y="3567165"/>
          <a:ext cx="5964713" cy="2398752"/>
        </p:xfrm>
        <a:graphic>
          <a:graphicData uri="http://schemas.openxmlformats.org/drawingml/2006/table">
            <a:tbl>
              <a:tblPr firstRow="1" firstCol="1" bandRow="1">
                <a:tableStyleId>{7E9639D4-E3E2-4D34-9284-5A2195B3D0D7}</a:tableStyleId>
              </a:tblPr>
              <a:tblGrid>
                <a:gridCol w="1422424">
                  <a:extLst>
                    <a:ext uri="{9D8B030D-6E8A-4147-A177-3AD203B41FA5}">
                      <a16:colId xmlns:a16="http://schemas.microsoft.com/office/drawing/2014/main" val="816603318"/>
                    </a:ext>
                  </a:extLst>
                </a:gridCol>
                <a:gridCol w="1340964">
                  <a:extLst>
                    <a:ext uri="{9D8B030D-6E8A-4147-A177-3AD203B41FA5}">
                      <a16:colId xmlns:a16="http://schemas.microsoft.com/office/drawing/2014/main" val="36015007"/>
                    </a:ext>
                  </a:extLst>
                </a:gridCol>
                <a:gridCol w="1576990">
                  <a:extLst>
                    <a:ext uri="{9D8B030D-6E8A-4147-A177-3AD203B41FA5}">
                      <a16:colId xmlns:a16="http://schemas.microsoft.com/office/drawing/2014/main" val="689179014"/>
                    </a:ext>
                  </a:extLst>
                </a:gridCol>
                <a:gridCol w="1624335">
                  <a:extLst>
                    <a:ext uri="{9D8B030D-6E8A-4147-A177-3AD203B41FA5}">
                      <a16:colId xmlns:a16="http://schemas.microsoft.com/office/drawing/2014/main" val="3643061386"/>
                    </a:ext>
                  </a:extLst>
                </a:gridCol>
              </a:tblGrid>
              <a:tr h="519431">
                <a:tc>
                  <a:txBody>
                    <a:bodyPr/>
                    <a:lstStyle/>
                    <a:p>
                      <a:pPr algn="ctr">
                        <a:lnSpc>
                          <a:spcPct val="115000"/>
                        </a:lnSpc>
                        <a:spcAft>
                          <a:spcPts val="800"/>
                        </a:spcAft>
                        <a:tabLst>
                          <a:tab pos="125730" algn="l"/>
                        </a:tabLst>
                      </a:pPr>
                      <a:r>
                        <a:rPr lang="en-US" sz="1200" kern="100" dirty="0">
                          <a:solidFill>
                            <a:schemeClr val="tx2">
                              <a:lumMod val="50000"/>
                            </a:schemeClr>
                          </a:solidFill>
                          <a:effectLst/>
                        </a:rPr>
                        <a:t>Label</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dirty="0">
                          <a:solidFill>
                            <a:schemeClr val="tx2">
                              <a:lumMod val="50000"/>
                            </a:schemeClr>
                          </a:solidFill>
                          <a:effectLst/>
                        </a:rPr>
                        <a:t>Before Balancing</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After Balancing</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After Augmentation</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4295541"/>
                  </a:ext>
                </a:extLst>
              </a:tr>
              <a:tr h="475869">
                <a:tc>
                  <a:txBody>
                    <a:bodyPr/>
                    <a:lstStyle/>
                    <a:p>
                      <a:pPr algn="ctr">
                        <a:lnSpc>
                          <a:spcPct val="115000"/>
                        </a:lnSpc>
                        <a:spcAft>
                          <a:spcPts val="800"/>
                        </a:spcAft>
                        <a:tabLst>
                          <a:tab pos="125730" algn="l"/>
                        </a:tabLst>
                      </a:pPr>
                      <a:r>
                        <a:rPr lang="en-US" sz="1200" kern="100" dirty="0">
                          <a:solidFill>
                            <a:schemeClr val="tx2">
                              <a:lumMod val="50000"/>
                            </a:schemeClr>
                          </a:solidFill>
                          <a:effectLst/>
                        </a:rPr>
                        <a:t>Normal</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dirty="0">
                          <a:solidFill>
                            <a:schemeClr val="tx2">
                              <a:lumMod val="50000"/>
                            </a:schemeClr>
                          </a:solidFill>
                          <a:effectLst/>
                        </a:rPr>
                        <a:t>5,077</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1,377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5,077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3066735"/>
                  </a:ext>
                </a:extLst>
              </a:tr>
              <a:tr h="475869">
                <a:tc>
                  <a:txBody>
                    <a:bodyPr/>
                    <a:lstStyle/>
                    <a:p>
                      <a:pPr algn="ctr">
                        <a:lnSpc>
                          <a:spcPct val="115000"/>
                        </a:lnSpc>
                        <a:spcAft>
                          <a:spcPts val="800"/>
                        </a:spcAft>
                        <a:tabLst>
                          <a:tab pos="125730" algn="l"/>
                        </a:tabLst>
                      </a:pPr>
                      <a:r>
                        <a:rPr lang="en-US" sz="1200" kern="100">
                          <a:solidFill>
                            <a:schemeClr val="tx2">
                              <a:lumMod val="50000"/>
                            </a:schemeClr>
                          </a:solidFill>
                          <a:effectLst/>
                        </a:rPr>
                        <a:t>Cyst</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3,709</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1,377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5,077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425490"/>
                  </a:ext>
                </a:extLst>
              </a:tr>
              <a:tr h="451714">
                <a:tc>
                  <a:txBody>
                    <a:bodyPr/>
                    <a:lstStyle/>
                    <a:p>
                      <a:pPr algn="ctr">
                        <a:lnSpc>
                          <a:spcPct val="115000"/>
                        </a:lnSpc>
                        <a:spcAft>
                          <a:spcPts val="800"/>
                        </a:spcAft>
                        <a:tabLst>
                          <a:tab pos="125730" algn="l"/>
                        </a:tabLst>
                      </a:pPr>
                      <a:r>
                        <a:rPr lang="en-US" sz="1200" kern="100">
                          <a:solidFill>
                            <a:schemeClr val="tx2">
                              <a:lumMod val="50000"/>
                            </a:schemeClr>
                          </a:solidFill>
                          <a:effectLst/>
                        </a:rPr>
                        <a:t>Tumor</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2,283</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1,377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5,077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6612567"/>
                  </a:ext>
                </a:extLst>
              </a:tr>
              <a:tr h="475869">
                <a:tc>
                  <a:txBody>
                    <a:bodyPr/>
                    <a:lstStyle/>
                    <a:p>
                      <a:pPr algn="ctr">
                        <a:lnSpc>
                          <a:spcPct val="115000"/>
                        </a:lnSpc>
                        <a:spcAft>
                          <a:spcPts val="800"/>
                        </a:spcAft>
                        <a:tabLst>
                          <a:tab pos="125730" algn="l"/>
                        </a:tabLst>
                      </a:pPr>
                      <a:r>
                        <a:rPr lang="en-US" sz="1200" kern="100" dirty="0">
                          <a:solidFill>
                            <a:schemeClr val="tx2">
                              <a:lumMod val="50000"/>
                            </a:schemeClr>
                          </a:solidFill>
                          <a:effectLst/>
                        </a:rPr>
                        <a:t>Stone</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1,377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1,377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dirty="0">
                          <a:solidFill>
                            <a:schemeClr val="tx2">
                              <a:lumMod val="50000"/>
                            </a:schemeClr>
                          </a:solidFill>
                          <a:effectLst/>
                        </a:rPr>
                        <a:t>5,077</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6444076"/>
                  </a:ext>
                </a:extLst>
              </a:tr>
            </a:tbl>
          </a:graphicData>
        </a:graphic>
      </p:graphicFrame>
      <p:sp>
        <p:nvSpPr>
          <p:cNvPr id="6" name="TextBox 5">
            <a:extLst>
              <a:ext uri="{FF2B5EF4-FFF2-40B4-BE49-F238E27FC236}">
                <a16:creationId xmlns:a16="http://schemas.microsoft.com/office/drawing/2014/main" id="{C11D4A42-507F-88EB-8908-66C0DBD26DE6}"/>
              </a:ext>
            </a:extLst>
          </p:cNvPr>
          <p:cNvSpPr txBox="1"/>
          <p:nvPr/>
        </p:nvSpPr>
        <p:spPr>
          <a:xfrm>
            <a:off x="1113389" y="3567165"/>
            <a:ext cx="4899533"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GB" sz="1600" dirty="0">
                <a:solidFill>
                  <a:srgbClr val="000000"/>
                </a:solidFill>
                <a:latin typeface="Microsoft YaHei Light"/>
              </a:rPr>
              <a:t>The Images have been normalized and their pixels values range between 0 and 1. </a:t>
            </a:r>
          </a:p>
          <a:p>
            <a:pPr marR="0" algn="l" defTabSz="914400" rtl="0" fontAlgn="auto" latinLnBrk="0" hangingPunct="0">
              <a:lnSpc>
                <a:spcPct val="150000"/>
              </a:lnSpc>
              <a:spcBef>
                <a:spcPts val="0"/>
              </a:spcBef>
              <a:spcAft>
                <a:spcPts val="0"/>
              </a:spcAft>
              <a:buClrTx/>
              <a:buSzTx/>
              <a:tabLst/>
            </a:pPr>
            <a:endParaRPr lang="en-GB" sz="1600" dirty="0">
              <a:solidFill>
                <a:srgbClr val="000000"/>
              </a:solidFill>
              <a:latin typeface="Microsoft YaHei Light"/>
            </a:endParaRP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GB" sz="1600" dirty="0">
                <a:solidFill>
                  <a:srgbClr val="000000"/>
                </a:solidFill>
                <a:latin typeface="Microsoft YaHei Light"/>
              </a:rPr>
              <a:t>It worth to mention that all the images are resized to (128 x 128) instead of (366 x 366).</a:t>
            </a:r>
          </a:p>
        </p:txBody>
      </p:sp>
    </p:spTree>
    <p:extLst>
      <p:ext uri="{BB962C8B-B14F-4D97-AF65-F5344CB8AC3E}">
        <p14:creationId xmlns:p14="http://schemas.microsoft.com/office/powerpoint/2010/main" val="292581974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a:solidFill>
                  <a:schemeClr val="bg1"/>
                </a:solidFill>
                <a:latin typeface="Microsoft YaHei"/>
              </a:rPr>
              <a:t>Model</a:t>
            </a:r>
            <a:endParaRPr b="1" dirty="0">
              <a:solidFill>
                <a:schemeClr val="bg1"/>
              </a:solidFill>
              <a:latin typeface="Microsoft YaHei"/>
            </a:endParaRPr>
          </a:p>
        </p:txBody>
      </p:sp>
    </p:spTree>
    <p:extLst>
      <p:ext uri="{BB962C8B-B14F-4D97-AF65-F5344CB8AC3E}">
        <p14:creationId xmlns:p14="http://schemas.microsoft.com/office/powerpoint/2010/main" val="41611347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5" y="2951018"/>
            <a:ext cx="5796522" cy="3173252"/>
          </a:xfrm>
          <a:prstGeom prst="rect">
            <a:avLst/>
          </a:prstGeom>
        </p:spPr>
        <p:txBody>
          <a:bodyPr lIns="45719" tIns="45720" rIns="45719" bIns="45720" anchor="ctr">
            <a:normAutofit lnSpcReduction="10000"/>
          </a:bodyPr>
          <a:lstStyle/>
          <a:p>
            <a:pPr algn="just">
              <a:lnSpc>
                <a:spcPct val="17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CNN's ability to extract various features and the Transformer's capability in sequence modeling</a:t>
            </a:r>
            <a:r>
              <a:rPr lang="en-TR" sz="1600" dirty="0">
                <a:solidFill>
                  <a:srgbClr val="000000"/>
                </a:solidFill>
                <a:latin typeface="Microsoft YaHei Light"/>
              </a:rPr>
              <a:t> </a:t>
            </a:r>
            <a:r>
              <a:rPr lang="en-US" sz="1600" dirty="0">
                <a:solidFill>
                  <a:srgbClr val="000000"/>
                </a:solidFill>
                <a:latin typeface="Microsoft YaHei Light"/>
              </a:rPr>
              <a:t>to improve the detection of kidney abnormalities in CT scans</a:t>
            </a:r>
            <a:r>
              <a:rPr lang="en-TR" sz="1600" dirty="0">
                <a:solidFill>
                  <a:srgbClr val="000000"/>
                </a:solidFill>
                <a:latin typeface="Microsoft YaHei Light"/>
              </a:rPr>
              <a:t>.</a:t>
            </a:r>
          </a:p>
          <a:p>
            <a:pPr algn="just">
              <a:lnSpc>
                <a:spcPct val="17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Explainable AI (XAI) is then employed to further improve the model's interpretability by providing justifications for the classifications made</a:t>
            </a:r>
            <a:r>
              <a:rPr lang="en-TR" sz="1600" dirty="0">
                <a:solidFill>
                  <a:srgbClr val="000000"/>
                </a:solidFill>
                <a:latin typeface="Microsoft YaHei Light"/>
              </a:rPr>
              <a:t> </a:t>
            </a:r>
            <a:endParaRPr lang="en-US" sz="1600" dirty="0">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Using the transformer at the end of the model resulted in more difficulties to integrate XAI.</a:t>
            </a: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Model Selection and Training</a:t>
            </a:r>
            <a:endParaRP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a:extLst>
              <a:ext uri="{FF2B5EF4-FFF2-40B4-BE49-F238E27FC236}">
                <a16:creationId xmlns:a16="http://schemas.microsoft.com/office/drawing/2014/main" id="{7BBD5ED0-D872-05F3-34E9-902ECC98F27D}"/>
              </a:ext>
            </a:extLst>
          </p:cNvPr>
          <p:cNvPicPr>
            <a:picLocks noChangeAspect="1"/>
          </p:cNvPicPr>
          <p:nvPr/>
        </p:nvPicPr>
        <p:blipFill>
          <a:blip r:embed="rId12"/>
          <a:stretch>
            <a:fillRect/>
          </a:stretch>
        </p:blipFill>
        <p:spPr>
          <a:xfrm>
            <a:off x="6705877" y="2951018"/>
            <a:ext cx="5486123" cy="3085944"/>
          </a:xfrm>
          <a:prstGeom prst="rect">
            <a:avLst/>
          </a:prstGeom>
        </p:spPr>
      </p:pic>
    </p:spTree>
    <p:extLst>
      <p:ext uri="{BB962C8B-B14F-4D97-AF65-F5344CB8AC3E}">
        <p14:creationId xmlns:p14="http://schemas.microsoft.com/office/powerpoint/2010/main" val="367101955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10988" y="1344253"/>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7075275" y="3672363"/>
            <a:ext cx="4809969"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en-US" sz="2000" i="0" u="none" strike="noStrike" dirty="0" err="1">
                <a:solidFill>
                  <a:srgbClr val="000000"/>
                </a:solidFill>
                <a:effectLst/>
                <a:latin typeface="Calibri Light" panose="020F0302020204030204" pitchFamily="34" charset="0"/>
              </a:rPr>
              <a:t>ConvTransNet</a:t>
            </a:r>
            <a:r>
              <a:rPr lang="en-US" sz="2000" i="0" u="none" strike="noStrike" dirty="0">
                <a:solidFill>
                  <a:srgbClr val="000000"/>
                </a:solidFill>
                <a:effectLst/>
                <a:latin typeface="Calibri Light" panose="020F0302020204030204" pitchFamily="34" charset="0"/>
              </a:rPr>
              <a:t>: Enhancing Kidney Abnormality</a:t>
            </a:r>
          </a:p>
          <a:p>
            <a:pPr algn="ctr" defTabSz="457200">
              <a:defRPr sz="3700">
                <a:solidFill>
                  <a:srgbClr val="FFFFFF"/>
                </a:solidFill>
                <a:latin typeface="Myriad Pro Semibold"/>
                <a:ea typeface="Myriad Pro Semibold"/>
                <a:cs typeface="Myriad Pro Semibold"/>
                <a:sym typeface="Myriad Pro Semibold"/>
              </a:defRPr>
            </a:pPr>
            <a:r>
              <a:rPr lang="en-US" sz="2000" i="0" u="none" strike="noStrike" dirty="0">
                <a:solidFill>
                  <a:srgbClr val="000000"/>
                </a:solidFill>
                <a:effectLst/>
                <a:latin typeface="Calibri Light" panose="020F0302020204030204" pitchFamily="34" charset="0"/>
              </a:rPr>
              <a:t> Detection in CT Imaging</a:t>
            </a:r>
          </a:p>
          <a:p>
            <a:pPr algn="ctr" defTabSz="457200">
              <a:defRPr sz="3700">
                <a:solidFill>
                  <a:srgbClr val="FFFFFF"/>
                </a:solidFill>
                <a:latin typeface="Myriad Pro Semibold"/>
                <a:ea typeface="Myriad Pro Semibold"/>
                <a:cs typeface="Myriad Pro Semibold"/>
                <a:sym typeface="Myriad Pro Semibold"/>
              </a:defRPr>
            </a:pPr>
            <a:r>
              <a:rPr lang="en-US" sz="2000" i="0" u="none" strike="noStrike" dirty="0">
                <a:solidFill>
                  <a:srgbClr val="000000"/>
                </a:solidFill>
                <a:effectLst/>
                <a:latin typeface="Calibri Light" panose="020F0302020204030204" pitchFamily="34" charset="0"/>
              </a:rPr>
              <a:t> through Hybrid CNN-Transformer</a:t>
            </a:r>
          </a:p>
          <a:p>
            <a:pPr algn="ctr" defTabSz="457200">
              <a:defRPr sz="3700">
                <a:solidFill>
                  <a:srgbClr val="FFFFFF"/>
                </a:solidFill>
                <a:latin typeface="Myriad Pro Semibold"/>
                <a:ea typeface="Myriad Pro Semibold"/>
                <a:cs typeface="Myriad Pro Semibold"/>
                <a:sym typeface="Myriad Pro Semibold"/>
              </a:defRPr>
            </a:pPr>
            <a:r>
              <a:rPr lang="en-US" sz="2000" i="0" u="none" strike="noStrike" dirty="0">
                <a:solidFill>
                  <a:srgbClr val="000000"/>
                </a:solidFill>
                <a:effectLst/>
                <a:latin typeface="Calibri Light" panose="020F0302020204030204" pitchFamily="34" charset="0"/>
              </a:rPr>
              <a:t>Model with Integrated Explainability</a:t>
            </a:r>
            <a:endParaRPr lang="tr-TR" sz="2000" dirty="0">
              <a:solidFill>
                <a:schemeClr val="bg1"/>
              </a:solidFill>
              <a:latin typeface="Microsoft YaHei"/>
            </a:endParaRPr>
          </a:p>
        </p:txBody>
      </p:sp>
    </p:spTree>
    <p:extLst>
      <p:ext uri="{BB962C8B-B14F-4D97-AF65-F5344CB8AC3E}">
        <p14:creationId xmlns:p14="http://schemas.microsoft.com/office/powerpoint/2010/main" val="19682935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5" y="2951018"/>
            <a:ext cx="6612700" cy="3173252"/>
          </a:xfrm>
          <a:prstGeom prst="rect">
            <a:avLst/>
          </a:prstGeom>
        </p:spPr>
        <p:txBody>
          <a:bodyPr lIns="45719" tIns="45720" rIns="45719" bIns="45720" anchor="ctr">
            <a:normAutofit/>
          </a:bodyPr>
          <a:lstStyle/>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hypermeter values used in training the model are shown on the table.</a:t>
            </a:r>
          </a:p>
          <a:p>
            <a:pPr marL="0" indent="0" algn="just">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a:solidFill>
                <a:srgbClr val="000000"/>
              </a:solidFill>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evaluation metrics used to assess the model's performance. Include confusion matrices, Accuracy, Recall, Precision, F1-score, RMSE ,and MAE.</a:t>
            </a:r>
          </a:p>
          <a:p>
            <a:pPr marL="0" indent="0" algn="just">
              <a:lnSpc>
                <a:spcPct val="100000"/>
              </a:lnSpc>
              <a:buNone/>
              <a:defRPr sz="1400">
                <a:solidFill>
                  <a:srgbClr val="000000"/>
                </a:solidFill>
                <a:latin typeface="Merriweather Sans Light"/>
                <a:ea typeface="Merriweather Sans Light"/>
                <a:cs typeface="Merriweather Sans Light"/>
                <a:sym typeface="Merriweather Sans Light"/>
              </a:defRPr>
            </a:pPr>
            <a:r>
              <a:rPr lang="en-TR" sz="1600" dirty="0">
                <a:solidFill>
                  <a:srgbClr val="000000"/>
                </a:solidFill>
                <a:latin typeface="Microsoft YaHei Light"/>
              </a:rPr>
              <a:t> </a:t>
            </a:r>
            <a:endParaRPr lang="en-US" sz="1600" dirty="0">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initial evaluation of the model shows a </a:t>
            </a:r>
            <a:r>
              <a:rPr lang="en-US" sz="1600" b="1" dirty="0">
                <a:solidFill>
                  <a:srgbClr val="000000"/>
                </a:solidFill>
                <a:latin typeface="Microsoft YaHei Light"/>
              </a:rPr>
              <a:t>96.4% </a:t>
            </a:r>
            <a:r>
              <a:rPr lang="en-US" sz="1600" dirty="0">
                <a:solidFill>
                  <a:srgbClr val="000000"/>
                </a:solidFill>
                <a:latin typeface="Microsoft YaHei Light"/>
              </a:rPr>
              <a:t>accuracy on the testing dataset</a:t>
            </a:r>
            <a:r>
              <a:rPr lang="en-TR" sz="1600" dirty="0">
                <a:solidFill>
                  <a:srgbClr val="000000"/>
                </a:solidFill>
                <a:latin typeface="Microsoft YaHei Light"/>
              </a:rPr>
              <a:t> </a:t>
            </a:r>
            <a:endParaRPr lang="en-US" sz="1600" dirty="0">
              <a:solidFill>
                <a:srgbClr val="000000"/>
              </a:solidFill>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383689"/>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Model Evaluation </a:t>
            </a:r>
            <a:r>
              <a:rPr lang="tr-TR" sz="3350" b="1" dirty="0" err="1">
                <a:solidFill>
                  <a:schemeClr val="bg1"/>
                </a:solidFill>
                <a:latin typeface="Microsoft YaHei"/>
                <a:ea typeface="Merriweather Sans Regular ExtraBold"/>
                <a:cs typeface="Merriweather Sans Regular ExtraBold"/>
              </a:rPr>
              <a:t>and</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Hyperparameter</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Tuning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3" name="Table 2">
            <a:extLst>
              <a:ext uri="{FF2B5EF4-FFF2-40B4-BE49-F238E27FC236}">
                <a16:creationId xmlns:a16="http://schemas.microsoft.com/office/drawing/2014/main" id="{CD758AB0-2B56-CF83-BDE5-EE8BAD193B2D}"/>
              </a:ext>
            </a:extLst>
          </p:cNvPr>
          <p:cNvGraphicFramePr>
            <a:graphicFrameLocks noGrp="1"/>
          </p:cNvGraphicFramePr>
          <p:nvPr>
            <p:extLst>
              <p:ext uri="{D42A27DB-BD31-4B8C-83A1-F6EECF244321}">
                <p14:modId xmlns:p14="http://schemas.microsoft.com/office/powerpoint/2010/main" val="2615367826"/>
              </p:ext>
            </p:extLst>
          </p:nvPr>
        </p:nvGraphicFramePr>
        <p:xfrm>
          <a:off x="7902669" y="2946032"/>
          <a:ext cx="4289331" cy="3317468"/>
        </p:xfrm>
        <a:graphic>
          <a:graphicData uri="http://schemas.openxmlformats.org/drawingml/2006/table">
            <a:tbl>
              <a:tblPr firstRow="1" firstCol="1" bandRow="1">
                <a:tableStyleId>{5940675A-B579-460E-94D1-54222C63F5DA}</a:tableStyleId>
              </a:tblPr>
              <a:tblGrid>
                <a:gridCol w="1876286">
                  <a:extLst>
                    <a:ext uri="{9D8B030D-6E8A-4147-A177-3AD203B41FA5}">
                      <a16:colId xmlns:a16="http://schemas.microsoft.com/office/drawing/2014/main" val="22137852"/>
                    </a:ext>
                  </a:extLst>
                </a:gridCol>
                <a:gridCol w="2413045">
                  <a:extLst>
                    <a:ext uri="{9D8B030D-6E8A-4147-A177-3AD203B41FA5}">
                      <a16:colId xmlns:a16="http://schemas.microsoft.com/office/drawing/2014/main" val="1593145127"/>
                    </a:ext>
                  </a:extLst>
                </a:gridCol>
              </a:tblGrid>
              <a:tr h="328166">
                <a:tc>
                  <a:txBody>
                    <a:bodyPr/>
                    <a:lstStyle/>
                    <a:p>
                      <a:pPr algn="just">
                        <a:lnSpc>
                          <a:spcPct val="150000"/>
                        </a:lnSpc>
                        <a:spcAft>
                          <a:spcPts val="800"/>
                        </a:spcAft>
                      </a:pPr>
                      <a:r>
                        <a:rPr lang="en-TR" sz="1200" b="1" kern="100" dirty="0">
                          <a:solidFill>
                            <a:schemeClr val="tx2">
                              <a:lumMod val="50000"/>
                            </a:schemeClr>
                          </a:solidFill>
                          <a:effectLst/>
                        </a:rPr>
                        <a:t>Hyperparameter</a:t>
                      </a:r>
                      <a:endParaRPr lang="en-TR" sz="1100" b="1"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b="1" kern="100" dirty="0">
                          <a:solidFill>
                            <a:schemeClr val="tx2">
                              <a:lumMod val="50000"/>
                            </a:schemeClr>
                          </a:solidFill>
                          <a:effectLst/>
                        </a:rPr>
                        <a:t>Value</a:t>
                      </a:r>
                      <a:endParaRPr lang="en-TR" sz="1100" b="1"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71254387"/>
                  </a:ext>
                </a:extLst>
              </a:tr>
              <a:tr h="328166">
                <a:tc>
                  <a:txBody>
                    <a:bodyPr/>
                    <a:lstStyle/>
                    <a:p>
                      <a:pPr algn="just">
                        <a:lnSpc>
                          <a:spcPct val="150000"/>
                        </a:lnSpc>
                        <a:spcAft>
                          <a:spcPts val="800"/>
                        </a:spcAft>
                      </a:pPr>
                      <a:r>
                        <a:rPr lang="en-TR" sz="1200" kern="100" dirty="0">
                          <a:solidFill>
                            <a:schemeClr val="tx2">
                              <a:lumMod val="50000"/>
                            </a:schemeClr>
                          </a:solidFill>
                          <a:effectLst/>
                        </a:rPr>
                        <a:t>Batch size</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b="0" i="0" u="none" strike="noStrike" kern="100" cap="none" spc="0" baseline="0" dirty="0">
                          <a:solidFill>
                            <a:schemeClr val="tx2">
                              <a:lumMod val="50000"/>
                            </a:schemeClr>
                          </a:solidFill>
                          <a:effectLst/>
                          <a:uFillTx/>
                          <a:latin typeface="+mn-lt"/>
                          <a:ea typeface="+mn-ea"/>
                          <a:cs typeface="+mn-cs"/>
                          <a:sym typeface="Calibri"/>
                        </a:rPr>
                        <a:t>128</a:t>
                      </a:r>
                    </a:p>
                  </a:txBody>
                  <a:tcPr marL="68580" marR="68580" marT="0" marB="0"/>
                </a:tc>
                <a:extLst>
                  <a:ext uri="{0D108BD9-81ED-4DB2-BD59-A6C34878D82A}">
                    <a16:rowId xmlns:a16="http://schemas.microsoft.com/office/drawing/2014/main" val="1095664928"/>
                  </a:ext>
                </a:extLst>
              </a:tr>
              <a:tr h="328166">
                <a:tc>
                  <a:txBody>
                    <a:bodyPr/>
                    <a:lstStyle/>
                    <a:p>
                      <a:pPr algn="just">
                        <a:lnSpc>
                          <a:spcPct val="150000"/>
                        </a:lnSpc>
                        <a:spcAft>
                          <a:spcPts val="800"/>
                        </a:spcAft>
                      </a:pPr>
                      <a:r>
                        <a:rPr lang="en-TR" sz="1200" b="0" i="0" u="none" strike="noStrike" kern="100" cap="none" spc="0" baseline="0">
                          <a:solidFill>
                            <a:schemeClr val="tx2">
                              <a:lumMod val="50000"/>
                            </a:schemeClr>
                          </a:solidFill>
                          <a:effectLst/>
                          <a:uFillTx/>
                          <a:latin typeface="+mn-lt"/>
                          <a:ea typeface="+mn-ea"/>
                          <a:cs typeface="+mn-cs"/>
                          <a:sym typeface="Calibri"/>
                        </a:rPr>
                        <a:t>Optimizer</a:t>
                      </a:r>
                    </a:p>
                  </a:txBody>
                  <a:tcPr marL="68580" marR="68580" marT="0" marB="0"/>
                </a:tc>
                <a:tc>
                  <a:txBody>
                    <a:bodyPr/>
                    <a:lstStyle/>
                    <a:p>
                      <a:pPr algn="just">
                        <a:lnSpc>
                          <a:spcPct val="150000"/>
                        </a:lnSpc>
                        <a:spcAft>
                          <a:spcPts val="800"/>
                        </a:spcAft>
                      </a:pPr>
                      <a:r>
                        <a:rPr lang="en-US" sz="1200" b="0" i="0" u="none" strike="noStrike" kern="100" cap="none" spc="0" baseline="0" dirty="0" err="1">
                          <a:solidFill>
                            <a:schemeClr val="tx2">
                              <a:lumMod val="50000"/>
                            </a:schemeClr>
                          </a:solidFill>
                          <a:effectLst/>
                          <a:uFillTx/>
                          <a:latin typeface="+mn-lt"/>
                          <a:ea typeface="+mn-ea"/>
                          <a:cs typeface="+mn-cs"/>
                          <a:sym typeface="Calibri"/>
                        </a:rPr>
                        <a:t>RMSProp</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1538887739"/>
                  </a:ext>
                </a:extLst>
              </a:tr>
              <a:tr h="328166">
                <a:tc>
                  <a:txBody>
                    <a:bodyPr/>
                    <a:lstStyle/>
                    <a:p>
                      <a:pPr algn="just">
                        <a:lnSpc>
                          <a:spcPct val="150000"/>
                        </a:lnSpc>
                        <a:spcAft>
                          <a:spcPts val="800"/>
                        </a:spcAft>
                      </a:pPr>
                      <a:r>
                        <a:rPr lang="en-TR" sz="1200" kern="100">
                          <a:solidFill>
                            <a:schemeClr val="tx2">
                              <a:lumMod val="50000"/>
                            </a:schemeClr>
                          </a:solidFill>
                          <a:effectLst/>
                        </a:rPr>
                        <a:t>Learning rate </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dirty="0">
                          <a:solidFill>
                            <a:schemeClr val="tx2">
                              <a:lumMod val="50000"/>
                            </a:schemeClr>
                          </a:solidFill>
                          <a:effectLst/>
                        </a:rPr>
                        <a:t>0.0001</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47516586"/>
                  </a:ext>
                </a:extLst>
              </a:tr>
              <a:tr h="328166">
                <a:tc>
                  <a:txBody>
                    <a:bodyPr/>
                    <a:lstStyle/>
                    <a:p>
                      <a:pPr algn="just">
                        <a:lnSpc>
                          <a:spcPct val="150000"/>
                        </a:lnSpc>
                        <a:spcAft>
                          <a:spcPts val="800"/>
                        </a:spcAft>
                      </a:pPr>
                      <a:r>
                        <a:rPr lang="en-TR" sz="1200" kern="100">
                          <a:solidFill>
                            <a:schemeClr val="tx2">
                              <a:lumMod val="50000"/>
                            </a:schemeClr>
                          </a:solidFill>
                          <a:effectLst/>
                        </a:rPr>
                        <a:t>Epochs </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rPr>
                        <a:t>50</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59657235"/>
                  </a:ext>
                </a:extLst>
              </a:tr>
              <a:tr h="328166">
                <a:tc>
                  <a:txBody>
                    <a:bodyPr/>
                    <a:lstStyle/>
                    <a:p>
                      <a:pPr algn="just">
                        <a:lnSpc>
                          <a:spcPct val="150000"/>
                        </a:lnSpc>
                        <a:spcAft>
                          <a:spcPts val="800"/>
                        </a:spcAft>
                      </a:pPr>
                      <a:r>
                        <a:rPr lang="en-TR" sz="1200" kern="100">
                          <a:solidFill>
                            <a:schemeClr val="tx2">
                              <a:lumMod val="50000"/>
                            </a:schemeClr>
                          </a:solidFill>
                          <a:effectLst/>
                        </a:rPr>
                        <a:t>Number of hidden layers </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rPr>
                        <a:t>4</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54901019"/>
                  </a:ext>
                </a:extLst>
              </a:tr>
              <a:tr h="328166">
                <a:tc>
                  <a:txBody>
                    <a:bodyPr/>
                    <a:lstStyle/>
                    <a:p>
                      <a:pPr algn="just">
                        <a:lnSpc>
                          <a:spcPct val="150000"/>
                        </a:lnSpc>
                        <a:spcAft>
                          <a:spcPts val="800"/>
                        </a:spcAft>
                      </a:pPr>
                      <a:r>
                        <a:rPr lang="en-TR" sz="1200" kern="100">
                          <a:solidFill>
                            <a:schemeClr val="tx2">
                              <a:lumMod val="50000"/>
                            </a:schemeClr>
                          </a:solidFill>
                          <a:effectLst/>
                        </a:rPr>
                        <a:t>Number of filters</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b="0" i="0" u="none" strike="noStrike" kern="100" cap="none" spc="0" baseline="0" dirty="0">
                          <a:solidFill>
                            <a:schemeClr val="tx2">
                              <a:lumMod val="50000"/>
                            </a:schemeClr>
                          </a:solidFill>
                          <a:effectLst/>
                          <a:uFillTx/>
                          <a:latin typeface="+mn-lt"/>
                          <a:ea typeface="+mn-ea"/>
                          <a:cs typeface="+mn-cs"/>
                          <a:sym typeface="Calibri"/>
                        </a:rPr>
                        <a:t>64</a:t>
                      </a:r>
                    </a:p>
                  </a:txBody>
                  <a:tcPr marL="68580" marR="68580" marT="0" marB="0"/>
                </a:tc>
                <a:extLst>
                  <a:ext uri="{0D108BD9-81ED-4DB2-BD59-A6C34878D82A}">
                    <a16:rowId xmlns:a16="http://schemas.microsoft.com/office/drawing/2014/main" val="334424161"/>
                  </a:ext>
                </a:extLst>
              </a:tr>
              <a:tr h="328166">
                <a:tc>
                  <a:txBody>
                    <a:bodyPr/>
                    <a:lstStyle/>
                    <a:p>
                      <a:pPr algn="just">
                        <a:lnSpc>
                          <a:spcPct val="150000"/>
                        </a:lnSpc>
                        <a:spcAft>
                          <a:spcPts val="800"/>
                        </a:spcAft>
                      </a:pPr>
                      <a:r>
                        <a:rPr lang="en-TR" sz="1200" kern="100">
                          <a:solidFill>
                            <a:schemeClr val="tx2">
                              <a:lumMod val="50000"/>
                            </a:schemeClr>
                          </a:solidFill>
                          <a:effectLst/>
                        </a:rPr>
                        <a:t>Kernal size</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dirty="0">
                          <a:solidFill>
                            <a:schemeClr val="tx2">
                              <a:lumMod val="50000"/>
                            </a:schemeClr>
                          </a:solidFill>
                          <a:effectLst/>
                        </a:rPr>
                        <a:t>2 x 2</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76372134"/>
                  </a:ext>
                </a:extLst>
              </a:tr>
              <a:tr h="692140">
                <a:tc>
                  <a:txBody>
                    <a:bodyPr/>
                    <a:lstStyle/>
                    <a:p>
                      <a:pPr algn="just">
                        <a:lnSpc>
                          <a:spcPct val="150000"/>
                        </a:lnSpc>
                        <a:spcAft>
                          <a:spcPts val="800"/>
                        </a:spcAft>
                        <a:tabLst>
                          <a:tab pos="1042670" algn="l"/>
                        </a:tabLst>
                      </a:pPr>
                      <a:r>
                        <a:rPr lang="en-TR" sz="1200" kern="100">
                          <a:solidFill>
                            <a:schemeClr val="tx2">
                              <a:lumMod val="50000"/>
                            </a:schemeClr>
                          </a:solidFill>
                          <a:effectLst/>
                        </a:rPr>
                        <a:t>Activation functions</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dirty="0">
                          <a:solidFill>
                            <a:schemeClr val="tx2">
                              <a:lumMod val="50000"/>
                            </a:schemeClr>
                          </a:solidFill>
                          <a:effectLst/>
                        </a:rPr>
                        <a:t>ReLU  – Softmax (output layer)</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63299708"/>
                  </a:ext>
                </a:extLst>
              </a:tr>
            </a:tbl>
          </a:graphicData>
        </a:graphic>
      </p:graphicFrame>
    </p:spTree>
    <p:extLst>
      <p:ext uri="{BB962C8B-B14F-4D97-AF65-F5344CB8AC3E}">
        <p14:creationId xmlns:p14="http://schemas.microsoft.com/office/powerpoint/2010/main" val="377426282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383689"/>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Model Evaluation </a:t>
            </a:r>
            <a:r>
              <a:rPr lang="tr-TR" sz="3350" b="1" dirty="0" err="1">
                <a:solidFill>
                  <a:schemeClr val="bg1"/>
                </a:solidFill>
                <a:latin typeface="Microsoft YaHei"/>
                <a:ea typeface="Merriweather Sans Regular ExtraBold"/>
                <a:cs typeface="Merriweather Sans Regular ExtraBold"/>
              </a:rPr>
              <a:t>and</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Hyperparameter</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Tuning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6" name="Table 5">
            <a:extLst>
              <a:ext uri="{FF2B5EF4-FFF2-40B4-BE49-F238E27FC236}">
                <a16:creationId xmlns:a16="http://schemas.microsoft.com/office/drawing/2014/main" id="{724FF53E-3E5B-080E-DC0B-C843608388C0}"/>
              </a:ext>
            </a:extLst>
          </p:cNvPr>
          <p:cNvGraphicFramePr>
            <a:graphicFrameLocks noGrp="1"/>
          </p:cNvGraphicFramePr>
          <p:nvPr>
            <p:extLst>
              <p:ext uri="{D42A27DB-BD31-4B8C-83A1-F6EECF244321}">
                <p14:modId xmlns:p14="http://schemas.microsoft.com/office/powerpoint/2010/main" val="76797634"/>
              </p:ext>
            </p:extLst>
          </p:nvPr>
        </p:nvGraphicFramePr>
        <p:xfrm>
          <a:off x="6096000" y="3556409"/>
          <a:ext cx="4994295" cy="2649182"/>
        </p:xfrm>
        <a:graphic>
          <a:graphicData uri="http://schemas.openxmlformats.org/drawingml/2006/table">
            <a:tbl>
              <a:tblPr firstRow="1" firstCol="1" bandRow="1">
                <a:tableStyleId>{073A0DAA-6AF3-43AB-8588-CEC1D06C72B9}</a:tableStyleId>
              </a:tblPr>
              <a:tblGrid>
                <a:gridCol w="725023">
                  <a:extLst>
                    <a:ext uri="{9D8B030D-6E8A-4147-A177-3AD203B41FA5}">
                      <a16:colId xmlns:a16="http://schemas.microsoft.com/office/drawing/2014/main" val="1754300054"/>
                    </a:ext>
                  </a:extLst>
                </a:gridCol>
                <a:gridCol w="1067318">
                  <a:extLst>
                    <a:ext uri="{9D8B030D-6E8A-4147-A177-3AD203B41FA5}">
                      <a16:colId xmlns:a16="http://schemas.microsoft.com/office/drawing/2014/main" val="795805223"/>
                    </a:ext>
                  </a:extLst>
                </a:gridCol>
                <a:gridCol w="1067318">
                  <a:extLst>
                    <a:ext uri="{9D8B030D-6E8A-4147-A177-3AD203B41FA5}">
                      <a16:colId xmlns:a16="http://schemas.microsoft.com/office/drawing/2014/main" val="3673882589"/>
                    </a:ext>
                  </a:extLst>
                </a:gridCol>
                <a:gridCol w="1067318">
                  <a:extLst>
                    <a:ext uri="{9D8B030D-6E8A-4147-A177-3AD203B41FA5}">
                      <a16:colId xmlns:a16="http://schemas.microsoft.com/office/drawing/2014/main" val="3178240576"/>
                    </a:ext>
                  </a:extLst>
                </a:gridCol>
                <a:gridCol w="1067318">
                  <a:extLst>
                    <a:ext uri="{9D8B030D-6E8A-4147-A177-3AD203B41FA5}">
                      <a16:colId xmlns:a16="http://schemas.microsoft.com/office/drawing/2014/main" val="2855951576"/>
                    </a:ext>
                  </a:extLst>
                </a:gridCol>
              </a:tblGrid>
              <a:tr h="537414">
                <a:tc>
                  <a:txBody>
                    <a:bodyPr/>
                    <a:lstStyle/>
                    <a:p>
                      <a:pPr marL="0" marR="0" indent="0" algn="ctr" defTabSz="914400" rtl="0" latinLnBrk="0">
                        <a:lnSpc>
                          <a:spcPct val="100000"/>
                        </a:lnSpc>
                        <a:spcBef>
                          <a:spcPts val="0"/>
                        </a:spcBef>
                        <a:spcAft>
                          <a:spcPts val="0"/>
                        </a:spcAft>
                        <a:buClrTx/>
                        <a:buSzTx/>
                        <a:buFontTx/>
                        <a:buNone/>
                        <a:tabLst/>
                      </a:pPr>
                      <a:r>
                        <a:rPr lang="en-TR" sz="1200" b="1" i="0" u="none" strike="noStrike" kern="100" cap="none" spc="0" baseline="0" dirty="0">
                          <a:solidFill>
                            <a:schemeClr val="tx1"/>
                          </a:solidFill>
                          <a:effectLst/>
                          <a:uFillTx/>
                          <a:latin typeface="+mn-lt"/>
                          <a:ea typeface="+mn-ea"/>
                          <a:cs typeface="+mn-cs"/>
                          <a:sym typeface="Calibri"/>
                        </a:rPr>
                        <a:t>Class</a:t>
                      </a:r>
                    </a:p>
                  </a:txBody>
                  <a:tcPr marL="68580" marR="68580" marT="0" marB="0"/>
                </a:tc>
                <a:tc>
                  <a:txBody>
                    <a:bodyPr/>
                    <a:lstStyle/>
                    <a:p>
                      <a:pPr algn="ctr">
                        <a:lnSpc>
                          <a:spcPct val="150000"/>
                        </a:lnSpc>
                      </a:pPr>
                      <a:r>
                        <a:rPr lang="en-US" sz="1200" kern="100" dirty="0">
                          <a:solidFill>
                            <a:schemeClr val="tx1"/>
                          </a:solidFill>
                          <a:effectLst/>
                        </a:rPr>
                        <a:t>Cyst</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1"/>
                          </a:solidFill>
                          <a:effectLst/>
                        </a:rPr>
                        <a:t>Normal</a:t>
                      </a:r>
                      <a:endParaRPr lang="en-TR" sz="1200" kern="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1"/>
                          </a:solidFill>
                          <a:effectLst/>
                        </a:rPr>
                        <a:t>Stone</a:t>
                      </a:r>
                      <a:endParaRPr lang="en-TR" sz="1200" kern="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dirty="0">
                          <a:solidFill>
                            <a:schemeClr val="tx1"/>
                          </a:solidFill>
                          <a:effectLst/>
                        </a:rPr>
                        <a:t>Tumor</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68223378"/>
                  </a:ext>
                </a:extLst>
              </a:tr>
              <a:tr h="518470">
                <a:tc>
                  <a:txBody>
                    <a:bodyPr/>
                    <a:lstStyle/>
                    <a:p>
                      <a:pPr algn="ctr">
                        <a:lnSpc>
                          <a:spcPct val="150000"/>
                        </a:lnSpc>
                      </a:pPr>
                      <a:r>
                        <a:rPr lang="en-US" sz="1200" kern="100" dirty="0">
                          <a:solidFill>
                            <a:schemeClr val="tx1"/>
                          </a:solidFill>
                          <a:effectLst/>
                        </a:rPr>
                        <a:t>Cyst</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732</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dirty="0">
                          <a:solidFill>
                            <a:schemeClr val="tx2">
                              <a:lumMod val="50000"/>
                            </a:schemeClr>
                          </a:solidFill>
                          <a:effectLst/>
                        </a:rPr>
                        <a:t>3</a:t>
                      </a:r>
                      <a:endParaRPr lang="en-TR" sz="1200" kern="100" dirty="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6</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5</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10129680"/>
                  </a:ext>
                </a:extLst>
              </a:tr>
              <a:tr h="537414">
                <a:tc>
                  <a:txBody>
                    <a:bodyPr/>
                    <a:lstStyle/>
                    <a:p>
                      <a:pPr algn="ctr">
                        <a:lnSpc>
                          <a:spcPct val="150000"/>
                        </a:lnSpc>
                      </a:pPr>
                      <a:r>
                        <a:rPr lang="en-US" sz="1200" kern="100" dirty="0">
                          <a:solidFill>
                            <a:schemeClr val="tx1"/>
                          </a:solidFill>
                          <a:effectLst/>
                        </a:rPr>
                        <a:t>Normal</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3</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734</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dirty="0">
                          <a:solidFill>
                            <a:schemeClr val="tx2">
                              <a:lumMod val="50000"/>
                            </a:schemeClr>
                          </a:solidFill>
                          <a:effectLst/>
                        </a:rPr>
                        <a:t>4</a:t>
                      </a:r>
                      <a:endParaRPr lang="en-TR" sz="1200" kern="100" dirty="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1</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520192194"/>
                  </a:ext>
                </a:extLst>
              </a:tr>
              <a:tr h="518470">
                <a:tc>
                  <a:txBody>
                    <a:bodyPr/>
                    <a:lstStyle/>
                    <a:p>
                      <a:pPr algn="ctr">
                        <a:lnSpc>
                          <a:spcPct val="150000"/>
                        </a:lnSpc>
                      </a:pPr>
                      <a:r>
                        <a:rPr lang="en-US" sz="1200" kern="100" dirty="0">
                          <a:solidFill>
                            <a:schemeClr val="tx1"/>
                          </a:solidFill>
                          <a:effectLst/>
                        </a:rPr>
                        <a:t>Stone</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12</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18</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729</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24</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858593092"/>
                  </a:ext>
                </a:extLst>
              </a:tr>
              <a:tr h="537414">
                <a:tc>
                  <a:txBody>
                    <a:bodyPr/>
                    <a:lstStyle/>
                    <a:p>
                      <a:pPr algn="ctr">
                        <a:lnSpc>
                          <a:spcPct val="150000"/>
                        </a:lnSpc>
                      </a:pPr>
                      <a:r>
                        <a:rPr lang="en-US" sz="1200" kern="100" dirty="0">
                          <a:solidFill>
                            <a:schemeClr val="tx1"/>
                          </a:solidFill>
                          <a:effectLst/>
                        </a:rPr>
                        <a:t>Tumor</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4</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9</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16</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dirty="0">
                          <a:solidFill>
                            <a:schemeClr val="tx2">
                              <a:lumMod val="50000"/>
                            </a:schemeClr>
                          </a:solidFill>
                          <a:effectLst/>
                        </a:rPr>
                        <a:t>733</a:t>
                      </a:r>
                      <a:endParaRPr lang="en-TR" sz="1200" kern="100" dirty="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19671862"/>
                  </a:ext>
                </a:extLst>
              </a:tr>
            </a:tbl>
          </a:graphicData>
        </a:graphic>
      </p:graphicFrame>
      <p:sp>
        <p:nvSpPr>
          <p:cNvPr id="7" name="TextBox 6">
            <a:extLst>
              <a:ext uri="{FF2B5EF4-FFF2-40B4-BE49-F238E27FC236}">
                <a16:creationId xmlns:a16="http://schemas.microsoft.com/office/drawing/2014/main" id="{C1B0C9B1-1741-F874-ACDF-D94BDA5F3B5E}"/>
              </a:ext>
            </a:extLst>
          </p:cNvPr>
          <p:cNvSpPr txBox="1"/>
          <p:nvPr/>
        </p:nvSpPr>
        <p:spPr>
          <a:xfrm>
            <a:off x="7878866" y="3005806"/>
            <a:ext cx="170815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lumMod val="50000"/>
                  </a:schemeClr>
                </a:solidFill>
                <a:effectLst/>
                <a:uFillTx/>
                <a:latin typeface="+mj-lt"/>
                <a:ea typeface="+mj-ea"/>
                <a:cs typeface="+mj-cs"/>
                <a:sym typeface="Calibri"/>
              </a:rPr>
              <a:t>Confusion Matrix</a:t>
            </a:r>
          </a:p>
        </p:txBody>
      </p:sp>
      <p:graphicFrame>
        <p:nvGraphicFramePr>
          <p:cNvPr id="9" name="Table 8">
            <a:extLst>
              <a:ext uri="{FF2B5EF4-FFF2-40B4-BE49-F238E27FC236}">
                <a16:creationId xmlns:a16="http://schemas.microsoft.com/office/drawing/2014/main" id="{15A5CF05-47C8-6DFE-310B-73EBB54FEAE2}"/>
              </a:ext>
            </a:extLst>
          </p:cNvPr>
          <p:cNvGraphicFramePr>
            <a:graphicFrameLocks noGrp="1"/>
          </p:cNvGraphicFramePr>
          <p:nvPr>
            <p:extLst>
              <p:ext uri="{D42A27DB-BD31-4B8C-83A1-F6EECF244321}">
                <p14:modId xmlns:p14="http://schemas.microsoft.com/office/powerpoint/2010/main" val="631016985"/>
              </p:ext>
            </p:extLst>
          </p:nvPr>
        </p:nvGraphicFramePr>
        <p:xfrm>
          <a:off x="461654" y="3556407"/>
          <a:ext cx="4994295" cy="2649180"/>
        </p:xfrm>
        <a:graphic>
          <a:graphicData uri="http://schemas.openxmlformats.org/drawingml/2006/table">
            <a:tbl>
              <a:tblPr firstRow="1" firstCol="1" bandRow="1">
                <a:tableStyleId>{073A0DAA-6AF3-43AB-8588-CEC1D06C72B9}</a:tableStyleId>
              </a:tblPr>
              <a:tblGrid>
                <a:gridCol w="998859">
                  <a:extLst>
                    <a:ext uri="{9D8B030D-6E8A-4147-A177-3AD203B41FA5}">
                      <a16:colId xmlns:a16="http://schemas.microsoft.com/office/drawing/2014/main" val="4012074278"/>
                    </a:ext>
                  </a:extLst>
                </a:gridCol>
                <a:gridCol w="998859">
                  <a:extLst>
                    <a:ext uri="{9D8B030D-6E8A-4147-A177-3AD203B41FA5}">
                      <a16:colId xmlns:a16="http://schemas.microsoft.com/office/drawing/2014/main" val="2177299276"/>
                    </a:ext>
                  </a:extLst>
                </a:gridCol>
                <a:gridCol w="998859">
                  <a:extLst>
                    <a:ext uri="{9D8B030D-6E8A-4147-A177-3AD203B41FA5}">
                      <a16:colId xmlns:a16="http://schemas.microsoft.com/office/drawing/2014/main" val="936647233"/>
                    </a:ext>
                  </a:extLst>
                </a:gridCol>
                <a:gridCol w="998859">
                  <a:extLst>
                    <a:ext uri="{9D8B030D-6E8A-4147-A177-3AD203B41FA5}">
                      <a16:colId xmlns:a16="http://schemas.microsoft.com/office/drawing/2014/main" val="1850519783"/>
                    </a:ext>
                  </a:extLst>
                </a:gridCol>
                <a:gridCol w="998859">
                  <a:extLst>
                    <a:ext uri="{9D8B030D-6E8A-4147-A177-3AD203B41FA5}">
                      <a16:colId xmlns:a16="http://schemas.microsoft.com/office/drawing/2014/main" val="1809084450"/>
                    </a:ext>
                  </a:extLst>
                </a:gridCol>
              </a:tblGrid>
              <a:tr h="529836">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1"/>
                          </a:solidFill>
                          <a:effectLst/>
                          <a:uFillTx/>
                          <a:latin typeface="+mn-lt"/>
                          <a:ea typeface="+mn-ea"/>
                          <a:cs typeface="+mn-cs"/>
                          <a:sym typeface="Calibri"/>
                        </a:rPr>
                        <a:t>Class</a:t>
                      </a:r>
                      <a:endParaRPr lang="en-TR" sz="1200" b="0" i="0" u="none" strike="noStrike" kern="100" cap="none" spc="0" baseline="0" dirty="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1"/>
                          </a:solidFill>
                          <a:effectLst/>
                          <a:uFillTx/>
                          <a:latin typeface="+mn-lt"/>
                          <a:ea typeface="+mn-ea"/>
                          <a:cs typeface="+mn-cs"/>
                          <a:sym typeface="Calibri"/>
                        </a:rPr>
                        <a:t>Precision</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1"/>
                          </a:solidFill>
                          <a:effectLst/>
                          <a:uFillTx/>
                          <a:latin typeface="+mn-lt"/>
                          <a:ea typeface="+mn-ea"/>
                          <a:cs typeface="+mn-cs"/>
                          <a:sym typeface="Calibri"/>
                        </a:rPr>
                        <a:t>Recall </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1"/>
                          </a:solidFill>
                          <a:effectLst/>
                          <a:uFillTx/>
                          <a:latin typeface="+mn-lt"/>
                          <a:ea typeface="+mn-ea"/>
                          <a:cs typeface="+mn-cs"/>
                          <a:sym typeface="Calibri"/>
                        </a:rPr>
                        <a:t>Specificity</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1"/>
                          </a:solidFill>
                          <a:effectLst/>
                          <a:uFillTx/>
                          <a:latin typeface="+mn-lt"/>
                          <a:ea typeface="+mn-ea"/>
                          <a:cs typeface="+mn-cs"/>
                          <a:sym typeface="Calibri"/>
                        </a:rPr>
                        <a:t>F1 Score</a:t>
                      </a:r>
                      <a:endParaRPr lang="en-TR" sz="1200" b="0" i="0" u="none" strike="noStrike" kern="100" cap="none" spc="0" baseline="0" dirty="0">
                        <a:solidFill>
                          <a:schemeClr val="tx1"/>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3366477970"/>
                  </a:ext>
                </a:extLst>
              </a:tr>
              <a:tr h="529836">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1"/>
                          </a:solidFill>
                          <a:effectLst/>
                          <a:uFillTx/>
                          <a:latin typeface="+mn-lt"/>
                          <a:ea typeface="+mn-ea"/>
                          <a:cs typeface="+mn-cs"/>
                          <a:sym typeface="Calibri"/>
                        </a:rPr>
                        <a:t>Cyst</a:t>
                      </a:r>
                      <a:endParaRPr lang="en-TR" sz="1200" b="0" i="0" u="none" strike="noStrike" kern="100" cap="none" spc="0" baseline="0" dirty="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0.9813</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0.9747</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0.9939</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0.9780</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3925276254"/>
                  </a:ext>
                </a:extLst>
              </a:tr>
              <a:tr h="529836">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1"/>
                          </a:solidFill>
                          <a:effectLst/>
                          <a:uFillTx/>
                          <a:latin typeface="+mn-lt"/>
                          <a:ea typeface="+mn-ea"/>
                          <a:cs typeface="+mn-cs"/>
                          <a:sym typeface="Calibri"/>
                        </a:rPr>
                        <a:t>Normal</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0.9607</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0.9892</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0.9870</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0.9747</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983427170"/>
                  </a:ext>
                </a:extLst>
              </a:tr>
              <a:tr h="529836">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1"/>
                          </a:solidFill>
                          <a:effectLst/>
                          <a:uFillTx/>
                          <a:latin typeface="+mn-lt"/>
                          <a:ea typeface="+mn-ea"/>
                          <a:cs typeface="+mn-cs"/>
                          <a:sym typeface="Calibri"/>
                        </a:rPr>
                        <a:t>Stone</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0.9655</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0.9310</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0.9885</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0.9479</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2223016906"/>
                  </a:ext>
                </a:extLst>
              </a:tr>
              <a:tr h="529836">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1"/>
                          </a:solidFill>
                          <a:effectLst/>
                          <a:uFillTx/>
                          <a:latin typeface="+mn-lt"/>
                          <a:ea typeface="+mn-ea"/>
                          <a:cs typeface="+mn-cs"/>
                          <a:sym typeface="Calibri"/>
                        </a:rPr>
                        <a:t>Tumor</a:t>
                      </a:r>
                      <a:endParaRPr lang="en-TR" sz="1200" b="0" i="0" u="none" strike="noStrike" kern="100" cap="none" spc="0" baseline="0" dirty="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0.9607</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0.9709</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0.9870</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0.9658</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1920087791"/>
                  </a:ext>
                </a:extLst>
              </a:tr>
            </a:tbl>
          </a:graphicData>
        </a:graphic>
      </p:graphicFrame>
      <p:sp>
        <p:nvSpPr>
          <p:cNvPr id="10" name="TextBox 9">
            <a:extLst>
              <a:ext uri="{FF2B5EF4-FFF2-40B4-BE49-F238E27FC236}">
                <a16:creationId xmlns:a16="http://schemas.microsoft.com/office/drawing/2014/main" id="{B049CA75-82BF-BE8D-5051-4605CD726DC6}"/>
              </a:ext>
            </a:extLst>
          </p:cNvPr>
          <p:cNvSpPr txBox="1"/>
          <p:nvPr/>
        </p:nvSpPr>
        <p:spPr>
          <a:xfrm>
            <a:off x="1896331" y="3005806"/>
            <a:ext cx="21249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lumMod val="50000"/>
                  </a:schemeClr>
                </a:solidFill>
                <a:effectLst/>
                <a:uFillTx/>
                <a:latin typeface="+mj-lt"/>
                <a:ea typeface="+mj-ea"/>
                <a:cs typeface="+mj-cs"/>
                <a:sym typeface="Calibri"/>
              </a:rPr>
              <a:t>Performance Metrics</a:t>
            </a:r>
          </a:p>
        </p:txBody>
      </p:sp>
    </p:spTree>
    <p:extLst>
      <p:ext uri="{BB962C8B-B14F-4D97-AF65-F5344CB8AC3E}">
        <p14:creationId xmlns:p14="http://schemas.microsoft.com/office/powerpoint/2010/main" val="315740291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5" y="2951018"/>
            <a:ext cx="5883236" cy="3173252"/>
          </a:xfrm>
          <a:prstGeom prst="rect">
            <a:avLst/>
          </a:prstGeom>
        </p:spPr>
        <p:txBody>
          <a:bodyPr lIns="45719" tIns="45720" rIns="45719" bIns="45720" anchor="ctr">
            <a:normAutofit/>
          </a:bodyPr>
          <a:lstStyle/>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In this stage the class distribution was adjusted to have balanced classes across the training, validation ,and testing datasets.</a:t>
            </a:r>
          </a:p>
          <a:p>
            <a:pPr algn="just">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A CNN layer is added to improve explainability.</a:t>
            </a:r>
          </a:p>
          <a:p>
            <a:pPr algn="just">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Grid search is employed to find the optimal hypermeters (</a:t>
            </a:r>
            <a:r>
              <a:rPr lang="en-US" sz="1600" dirty="0" err="1">
                <a:latin typeface="Microsoft YaHei Light"/>
              </a:rPr>
              <a:t>Colab</a:t>
            </a:r>
            <a:r>
              <a:rPr lang="en-US" sz="1600" dirty="0">
                <a:latin typeface="Microsoft YaHei Light"/>
              </a:rPr>
              <a:t> Pro).</a:t>
            </a: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Model </a:t>
            </a:r>
            <a:r>
              <a:rPr lang="tr-TR" sz="3350" b="1" dirty="0" err="1">
                <a:solidFill>
                  <a:schemeClr val="bg1"/>
                </a:solidFill>
                <a:latin typeface="Microsoft YaHei"/>
                <a:ea typeface="Merriweather Sans Regular ExtraBold"/>
                <a:cs typeface="Merriweather Sans Regular ExtraBold"/>
              </a:rPr>
              <a:t>Refinement</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and</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Testing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4" name="Table 3">
            <a:extLst>
              <a:ext uri="{FF2B5EF4-FFF2-40B4-BE49-F238E27FC236}">
                <a16:creationId xmlns:a16="http://schemas.microsoft.com/office/drawing/2014/main" id="{152C1EFC-7899-C62E-6B08-8981786897D5}"/>
              </a:ext>
            </a:extLst>
          </p:cNvPr>
          <p:cNvGraphicFramePr>
            <a:graphicFrameLocks noGrp="1"/>
          </p:cNvGraphicFramePr>
          <p:nvPr>
            <p:extLst>
              <p:ext uri="{D42A27DB-BD31-4B8C-83A1-F6EECF244321}">
                <p14:modId xmlns:p14="http://schemas.microsoft.com/office/powerpoint/2010/main" val="1942729770"/>
              </p:ext>
            </p:extLst>
          </p:nvPr>
        </p:nvGraphicFramePr>
        <p:xfrm>
          <a:off x="7207307" y="3734373"/>
          <a:ext cx="4809259" cy="2897736"/>
        </p:xfrm>
        <a:graphic>
          <a:graphicData uri="http://schemas.openxmlformats.org/drawingml/2006/table">
            <a:tbl>
              <a:tblPr firstRow="1" firstCol="1" bandRow="1">
                <a:tableStyleId>{5940675A-B579-460E-94D1-54222C63F5DA}</a:tableStyleId>
              </a:tblPr>
              <a:tblGrid>
                <a:gridCol w="2103718">
                  <a:extLst>
                    <a:ext uri="{9D8B030D-6E8A-4147-A177-3AD203B41FA5}">
                      <a16:colId xmlns:a16="http://schemas.microsoft.com/office/drawing/2014/main" val="254025730"/>
                    </a:ext>
                  </a:extLst>
                </a:gridCol>
                <a:gridCol w="2705541">
                  <a:extLst>
                    <a:ext uri="{9D8B030D-6E8A-4147-A177-3AD203B41FA5}">
                      <a16:colId xmlns:a16="http://schemas.microsoft.com/office/drawing/2014/main" val="673913787"/>
                    </a:ext>
                  </a:extLst>
                </a:gridCol>
              </a:tblGrid>
              <a:tr h="286646">
                <a:tc>
                  <a:txBody>
                    <a:bodyPr/>
                    <a:lstStyle/>
                    <a:p>
                      <a:pPr algn="just">
                        <a:lnSpc>
                          <a:spcPct val="150000"/>
                        </a:lnSpc>
                        <a:spcAft>
                          <a:spcPts val="800"/>
                        </a:spcAft>
                      </a:pPr>
                      <a:r>
                        <a:rPr lang="en-TR" sz="1200" b="1" kern="100">
                          <a:solidFill>
                            <a:schemeClr val="bg1">
                              <a:lumMod val="50000"/>
                            </a:schemeClr>
                          </a:solidFill>
                          <a:effectLst/>
                        </a:rPr>
                        <a:t>Hyperparameter</a:t>
                      </a:r>
                      <a:endParaRPr lang="en-TR" sz="1100" b="1"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b="1" kern="100" dirty="0">
                          <a:solidFill>
                            <a:schemeClr val="bg1">
                              <a:lumMod val="50000"/>
                            </a:schemeClr>
                          </a:solidFill>
                          <a:effectLst/>
                        </a:rPr>
                        <a:t>Value</a:t>
                      </a:r>
                      <a:endParaRPr lang="en-TR" sz="1100" b="1"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82788847"/>
                  </a:ext>
                </a:extLst>
              </a:tr>
              <a:tr h="286646">
                <a:tc>
                  <a:txBody>
                    <a:bodyPr/>
                    <a:lstStyle/>
                    <a:p>
                      <a:pPr algn="just">
                        <a:lnSpc>
                          <a:spcPct val="150000"/>
                        </a:lnSpc>
                        <a:spcAft>
                          <a:spcPts val="800"/>
                        </a:spcAft>
                      </a:pPr>
                      <a:r>
                        <a:rPr lang="en-TR" sz="1200" kern="100">
                          <a:solidFill>
                            <a:schemeClr val="bg1">
                              <a:lumMod val="50000"/>
                            </a:schemeClr>
                          </a:solidFill>
                          <a:effectLst/>
                        </a:rPr>
                        <a:t>Batch size</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a:solidFill>
                            <a:schemeClr val="bg1">
                              <a:lumMod val="50000"/>
                            </a:schemeClr>
                          </a:solidFill>
                          <a:effectLst/>
                        </a:rPr>
                        <a:t>32</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97688643"/>
                  </a:ext>
                </a:extLst>
              </a:tr>
              <a:tr h="286646">
                <a:tc>
                  <a:txBody>
                    <a:bodyPr/>
                    <a:lstStyle/>
                    <a:p>
                      <a:pPr algn="just">
                        <a:lnSpc>
                          <a:spcPct val="150000"/>
                        </a:lnSpc>
                        <a:spcAft>
                          <a:spcPts val="800"/>
                        </a:spcAft>
                      </a:pPr>
                      <a:r>
                        <a:rPr lang="en-TR" sz="1200" kern="100">
                          <a:solidFill>
                            <a:schemeClr val="bg1">
                              <a:lumMod val="50000"/>
                            </a:schemeClr>
                          </a:solidFill>
                          <a:effectLst/>
                        </a:rPr>
                        <a:t>Optimizer</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a:solidFill>
                            <a:schemeClr val="bg1">
                              <a:lumMod val="50000"/>
                            </a:schemeClr>
                          </a:solidFill>
                          <a:effectLst/>
                        </a:rPr>
                        <a:t>Adam</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05621625"/>
                  </a:ext>
                </a:extLst>
              </a:tr>
              <a:tr h="286646">
                <a:tc>
                  <a:txBody>
                    <a:bodyPr/>
                    <a:lstStyle/>
                    <a:p>
                      <a:pPr algn="just">
                        <a:lnSpc>
                          <a:spcPct val="150000"/>
                        </a:lnSpc>
                        <a:spcAft>
                          <a:spcPts val="800"/>
                        </a:spcAft>
                      </a:pPr>
                      <a:r>
                        <a:rPr lang="en-TR" sz="1200" kern="100" dirty="0">
                          <a:solidFill>
                            <a:schemeClr val="bg1">
                              <a:lumMod val="50000"/>
                            </a:schemeClr>
                          </a:solidFill>
                          <a:effectLst/>
                        </a:rPr>
                        <a:t>Learning rate </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dirty="0">
                          <a:solidFill>
                            <a:schemeClr val="bg1">
                              <a:lumMod val="50000"/>
                            </a:schemeClr>
                          </a:solidFill>
                          <a:effectLst/>
                        </a:rPr>
                        <a:t>0.001 (with decay )</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46645451"/>
                  </a:ext>
                </a:extLst>
              </a:tr>
              <a:tr h="286646">
                <a:tc>
                  <a:txBody>
                    <a:bodyPr/>
                    <a:lstStyle/>
                    <a:p>
                      <a:pPr algn="just">
                        <a:lnSpc>
                          <a:spcPct val="150000"/>
                        </a:lnSpc>
                        <a:spcAft>
                          <a:spcPts val="800"/>
                        </a:spcAft>
                      </a:pPr>
                      <a:r>
                        <a:rPr lang="en-TR" sz="1200" kern="100">
                          <a:solidFill>
                            <a:schemeClr val="bg1">
                              <a:lumMod val="50000"/>
                            </a:schemeClr>
                          </a:solidFill>
                          <a:effectLst/>
                        </a:rPr>
                        <a:t>Epochs </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a:solidFill>
                            <a:schemeClr val="bg1">
                              <a:lumMod val="50000"/>
                            </a:schemeClr>
                          </a:solidFill>
                          <a:effectLst/>
                        </a:rPr>
                        <a:t>20</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88982578"/>
                  </a:ext>
                </a:extLst>
              </a:tr>
              <a:tr h="286646">
                <a:tc>
                  <a:txBody>
                    <a:bodyPr/>
                    <a:lstStyle/>
                    <a:p>
                      <a:pPr algn="just">
                        <a:lnSpc>
                          <a:spcPct val="150000"/>
                        </a:lnSpc>
                        <a:spcAft>
                          <a:spcPts val="800"/>
                        </a:spcAft>
                      </a:pPr>
                      <a:r>
                        <a:rPr lang="en-TR" sz="1200" kern="100">
                          <a:solidFill>
                            <a:schemeClr val="bg1">
                              <a:lumMod val="50000"/>
                            </a:schemeClr>
                          </a:solidFill>
                          <a:effectLst/>
                        </a:rPr>
                        <a:t>Number of hidden layers </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dirty="0">
                          <a:solidFill>
                            <a:schemeClr val="bg1">
                              <a:lumMod val="50000"/>
                            </a:schemeClr>
                          </a:solidFill>
                          <a:effectLst/>
                        </a:rPr>
                        <a:t>7</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25384335"/>
                  </a:ext>
                </a:extLst>
              </a:tr>
              <a:tr h="286646">
                <a:tc>
                  <a:txBody>
                    <a:bodyPr/>
                    <a:lstStyle/>
                    <a:p>
                      <a:pPr algn="just">
                        <a:lnSpc>
                          <a:spcPct val="150000"/>
                        </a:lnSpc>
                        <a:spcAft>
                          <a:spcPts val="800"/>
                        </a:spcAft>
                      </a:pPr>
                      <a:r>
                        <a:rPr lang="en-TR" sz="1200" kern="100">
                          <a:solidFill>
                            <a:schemeClr val="bg1">
                              <a:lumMod val="50000"/>
                            </a:schemeClr>
                          </a:solidFill>
                          <a:effectLst/>
                        </a:rPr>
                        <a:t>Number of filters</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a:solidFill>
                            <a:schemeClr val="bg1">
                              <a:lumMod val="50000"/>
                            </a:schemeClr>
                          </a:solidFill>
                          <a:effectLst/>
                        </a:rPr>
                        <a:t>32, 64, 128 , 128, 256</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99114935"/>
                  </a:ext>
                </a:extLst>
              </a:tr>
              <a:tr h="286646">
                <a:tc>
                  <a:txBody>
                    <a:bodyPr/>
                    <a:lstStyle/>
                    <a:p>
                      <a:pPr algn="just">
                        <a:lnSpc>
                          <a:spcPct val="150000"/>
                        </a:lnSpc>
                        <a:spcAft>
                          <a:spcPts val="800"/>
                        </a:spcAft>
                      </a:pPr>
                      <a:r>
                        <a:rPr lang="en-TR" sz="1200" kern="100">
                          <a:solidFill>
                            <a:schemeClr val="bg1">
                              <a:lumMod val="50000"/>
                            </a:schemeClr>
                          </a:solidFill>
                          <a:effectLst/>
                        </a:rPr>
                        <a:t>Kernal size</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a:solidFill>
                            <a:schemeClr val="bg1">
                              <a:lumMod val="50000"/>
                            </a:schemeClr>
                          </a:solidFill>
                          <a:effectLst/>
                        </a:rPr>
                        <a:t>3 x 3</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01152467"/>
                  </a:ext>
                </a:extLst>
              </a:tr>
              <a:tr h="604568">
                <a:tc>
                  <a:txBody>
                    <a:bodyPr/>
                    <a:lstStyle/>
                    <a:p>
                      <a:pPr algn="just">
                        <a:lnSpc>
                          <a:spcPct val="150000"/>
                        </a:lnSpc>
                        <a:spcAft>
                          <a:spcPts val="800"/>
                        </a:spcAft>
                        <a:tabLst>
                          <a:tab pos="1042670" algn="l"/>
                        </a:tabLst>
                      </a:pPr>
                      <a:r>
                        <a:rPr lang="en-TR" sz="1200" kern="100">
                          <a:solidFill>
                            <a:schemeClr val="bg1">
                              <a:lumMod val="50000"/>
                            </a:schemeClr>
                          </a:solidFill>
                          <a:effectLst/>
                        </a:rPr>
                        <a:t>Activation functions</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dirty="0">
                          <a:solidFill>
                            <a:schemeClr val="bg1">
                              <a:lumMod val="50000"/>
                            </a:schemeClr>
                          </a:solidFill>
                          <a:effectLst/>
                        </a:rPr>
                        <a:t>ReLU (hidden layers) – Softmax</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56943192"/>
                  </a:ext>
                </a:extLst>
              </a:tr>
            </a:tbl>
          </a:graphicData>
        </a:graphic>
      </p:graphicFrame>
    </p:spTree>
    <p:extLst>
      <p:ext uri="{BB962C8B-B14F-4D97-AF65-F5344CB8AC3E}">
        <p14:creationId xmlns:p14="http://schemas.microsoft.com/office/powerpoint/2010/main" val="10903830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Model </a:t>
            </a:r>
            <a:r>
              <a:rPr lang="tr-TR" sz="3350" b="1" dirty="0" err="1">
                <a:solidFill>
                  <a:schemeClr val="bg1"/>
                </a:solidFill>
                <a:latin typeface="Microsoft YaHei"/>
                <a:ea typeface="Merriweather Sans Regular ExtraBold"/>
                <a:cs typeface="Merriweather Sans Regular ExtraBold"/>
              </a:rPr>
              <a:t>Refinement</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and</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Testing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7" name="Table 6">
            <a:extLst>
              <a:ext uri="{FF2B5EF4-FFF2-40B4-BE49-F238E27FC236}">
                <a16:creationId xmlns:a16="http://schemas.microsoft.com/office/drawing/2014/main" id="{E4BEA237-A1C5-3256-A583-00C24B97C469}"/>
              </a:ext>
            </a:extLst>
          </p:cNvPr>
          <p:cNvGraphicFramePr>
            <a:graphicFrameLocks noGrp="1"/>
          </p:cNvGraphicFramePr>
          <p:nvPr>
            <p:extLst>
              <p:ext uri="{D42A27DB-BD31-4B8C-83A1-F6EECF244321}">
                <p14:modId xmlns:p14="http://schemas.microsoft.com/office/powerpoint/2010/main" val="3438139702"/>
              </p:ext>
            </p:extLst>
          </p:nvPr>
        </p:nvGraphicFramePr>
        <p:xfrm>
          <a:off x="7063747" y="3131372"/>
          <a:ext cx="4541100" cy="2767332"/>
        </p:xfrm>
        <a:graphic>
          <a:graphicData uri="http://schemas.openxmlformats.org/drawingml/2006/table">
            <a:tbl>
              <a:tblPr firstRow="1" firstCol="1" bandRow="1">
                <a:tableStyleId>{073A0DAA-6AF3-43AB-8588-CEC1D06C72B9}</a:tableStyleId>
              </a:tblPr>
              <a:tblGrid>
                <a:gridCol w="1082931">
                  <a:extLst>
                    <a:ext uri="{9D8B030D-6E8A-4147-A177-3AD203B41FA5}">
                      <a16:colId xmlns:a16="http://schemas.microsoft.com/office/drawing/2014/main" val="1126677399"/>
                    </a:ext>
                  </a:extLst>
                </a:gridCol>
                <a:gridCol w="1020913">
                  <a:extLst>
                    <a:ext uri="{9D8B030D-6E8A-4147-A177-3AD203B41FA5}">
                      <a16:colId xmlns:a16="http://schemas.microsoft.com/office/drawing/2014/main" val="2995270597"/>
                    </a:ext>
                  </a:extLst>
                </a:gridCol>
                <a:gridCol w="1200606">
                  <a:extLst>
                    <a:ext uri="{9D8B030D-6E8A-4147-A177-3AD203B41FA5}">
                      <a16:colId xmlns:a16="http://schemas.microsoft.com/office/drawing/2014/main" val="4127372989"/>
                    </a:ext>
                  </a:extLst>
                </a:gridCol>
                <a:gridCol w="1236650">
                  <a:extLst>
                    <a:ext uri="{9D8B030D-6E8A-4147-A177-3AD203B41FA5}">
                      <a16:colId xmlns:a16="http://schemas.microsoft.com/office/drawing/2014/main" val="1944642747"/>
                    </a:ext>
                  </a:extLst>
                </a:gridCol>
              </a:tblGrid>
              <a:tr h="720509">
                <a:tc>
                  <a:txBody>
                    <a:bodyPr/>
                    <a:lstStyle/>
                    <a:p>
                      <a:pPr algn="ctr">
                        <a:lnSpc>
                          <a:spcPct val="150000"/>
                        </a:lnSpc>
                        <a:spcAft>
                          <a:spcPts val="800"/>
                        </a:spcAft>
                        <a:tabLst>
                          <a:tab pos="125730" algn="l"/>
                        </a:tabLst>
                      </a:pPr>
                      <a:r>
                        <a:rPr lang="en-US" sz="1200" kern="100">
                          <a:solidFill>
                            <a:schemeClr val="tx1"/>
                          </a:solidFill>
                          <a:effectLst/>
                        </a:rPr>
                        <a:t>Label</a:t>
                      </a:r>
                      <a:endParaRPr lang="en-TR" sz="1100"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tx1"/>
                          </a:solidFill>
                          <a:effectLst/>
                        </a:rPr>
                        <a:t>Training Dataset</a:t>
                      </a:r>
                      <a:endParaRPr lang="en-TR" sz="1100"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tx1"/>
                          </a:solidFill>
                          <a:effectLst/>
                        </a:rPr>
                        <a:t>Validation Dataset </a:t>
                      </a:r>
                      <a:endParaRPr lang="en-TR" sz="11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tx1"/>
                          </a:solidFill>
                          <a:effectLst/>
                        </a:rPr>
                        <a:t>Testing Dataset</a:t>
                      </a:r>
                      <a:endParaRPr lang="en-TR" sz="11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9872549"/>
                  </a:ext>
                </a:extLst>
              </a:tr>
              <a:tr h="518283">
                <a:tc>
                  <a:txBody>
                    <a:bodyPr/>
                    <a:lstStyle/>
                    <a:p>
                      <a:pPr algn="ctr">
                        <a:lnSpc>
                          <a:spcPct val="150000"/>
                        </a:lnSpc>
                        <a:spcAft>
                          <a:spcPts val="800"/>
                        </a:spcAft>
                        <a:tabLst>
                          <a:tab pos="125730" algn="l"/>
                        </a:tabLst>
                      </a:pPr>
                      <a:r>
                        <a:rPr lang="en-US" sz="1200" kern="100">
                          <a:solidFill>
                            <a:schemeClr val="tx1"/>
                          </a:solidFill>
                          <a:effectLst/>
                        </a:rPr>
                        <a:t>Normal</a:t>
                      </a:r>
                      <a:endParaRPr lang="en-TR" sz="1100"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bg1">
                              <a:lumMod val="50000"/>
                            </a:schemeClr>
                          </a:solidFill>
                          <a:effectLst/>
                        </a:rPr>
                        <a:t>3,554</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761</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762</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82114843"/>
                  </a:ext>
                </a:extLst>
              </a:tr>
              <a:tr h="518283">
                <a:tc>
                  <a:txBody>
                    <a:bodyPr/>
                    <a:lstStyle/>
                    <a:p>
                      <a:pPr algn="ctr">
                        <a:lnSpc>
                          <a:spcPct val="150000"/>
                        </a:lnSpc>
                        <a:spcAft>
                          <a:spcPts val="800"/>
                        </a:spcAft>
                        <a:tabLst>
                          <a:tab pos="125730" algn="l"/>
                        </a:tabLst>
                      </a:pPr>
                      <a:r>
                        <a:rPr lang="en-US" sz="1200" kern="100">
                          <a:solidFill>
                            <a:schemeClr val="tx1"/>
                          </a:solidFill>
                          <a:effectLst/>
                        </a:rPr>
                        <a:t>Cyst</a:t>
                      </a:r>
                      <a:endParaRPr lang="en-TR" sz="1100"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3,554</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bg1">
                              <a:lumMod val="50000"/>
                            </a:schemeClr>
                          </a:solidFill>
                          <a:effectLst/>
                        </a:rPr>
                        <a:t>761</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762</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05260936"/>
                  </a:ext>
                </a:extLst>
              </a:tr>
              <a:tr h="491974">
                <a:tc>
                  <a:txBody>
                    <a:bodyPr/>
                    <a:lstStyle/>
                    <a:p>
                      <a:pPr algn="ctr">
                        <a:lnSpc>
                          <a:spcPct val="150000"/>
                        </a:lnSpc>
                        <a:spcAft>
                          <a:spcPts val="800"/>
                        </a:spcAft>
                        <a:tabLst>
                          <a:tab pos="125730" algn="l"/>
                        </a:tabLst>
                      </a:pPr>
                      <a:r>
                        <a:rPr lang="en-US" sz="1200" kern="100">
                          <a:solidFill>
                            <a:schemeClr val="tx1"/>
                          </a:solidFill>
                          <a:effectLst/>
                        </a:rPr>
                        <a:t>Tumor</a:t>
                      </a:r>
                      <a:endParaRPr lang="en-TR" sz="1100"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3,554</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bg1">
                              <a:lumMod val="50000"/>
                            </a:schemeClr>
                          </a:solidFill>
                          <a:effectLst/>
                        </a:rPr>
                        <a:t>761</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bg1">
                              <a:lumMod val="50000"/>
                            </a:schemeClr>
                          </a:solidFill>
                          <a:effectLst/>
                        </a:rPr>
                        <a:t>762</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37624252"/>
                  </a:ext>
                </a:extLst>
              </a:tr>
              <a:tr h="518283">
                <a:tc>
                  <a:txBody>
                    <a:bodyPr/>
                    <a:lstStyle/>
                    <a:p>
                      <a:pPr algn="ctr">
                        <a:lnSpc>
                          <a:spcPct val="150000"/>
                        </a:lnSpc>
                        <a:spcAft>
                          <a:spcPts val="800"/>
                        </a:spcAft>
                        <a:tabLst>
                          <a:tab pos="125730" algn="l"/>
                        </a:tabLst>
                      </a:pPr>
                      <a:r>
                        <a:rPr lang="en-US" sz="1200" kern="100" dirty="0">
                          <a:solidFill>
                            <a:schemeClr val="tx1"/>
                          </a:solidFill>
                          <a:effectLst/>
                        </a:rPr>
                        <a:t>Stone</a:t>
                      </a:r>
                      <a:endParaRPr lang="en-TR" sz="11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3,554</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761</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bg1">
                              <a:lumMod val="50000"/>
                            </a:schemeClr>
                          </a:solidFill>
                          <a:effectLst/>
                        </a:rPr>
                        <a:t>762</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4798697"/>
                  </a:ext>
                </a:extLst>
              </a:tr>
            </a:tbl>
          </a:graphicData>
        </a:graphic>
      </p:graphicFrame>
      <p:pic>
        <p:nvPicPr>
          <p:cNvPr id="8" name="Picture 7">
            <a:extLst>
              <a:ext uri="{FF2B5EF4-FFF2-40B4-BE49-F238E27FC236}">
                <a16:creationId xmlns:a16="http://schemas.microsoft.com/office/drawing/2014/main" id="{57B8B094-194C-082F-00F6-2376352C3276}"/>
              </a:ext>
            </a:extLst>
          </p:cNvPr>
          <p:cNvPicPr>
            <a:picLocks noChangeAspect="1"/>
          </p:cNvPicPr>
          <p:nvPr/>
        </p:nvPicPr>
        <p:blipFill>
          <a:blip r:embed="rId12"/>
          <a:stretch>
            <a:fillRect/>
          </a:stretch>
        </p:blipFill>
        <p:spPr>
          <a:xfrm>
            <a:off x="226131" y="2979884"/>
            <a:ext cx="6264979" cy="3524050"/>
          </a:xfrm>
          <a:prstGeom prst="rect">
            <a:avLst/>
          </a:prstGeom>
        </p:spPr>
      </p:pic>
      <p:sp>
        <p:nvSpPr>
          <p:cNvPr id="9" name="TextBox 8">
            <a:extLst>
              <a:ext uri="{FF2B5EF4-FFF2-40B4-BE49-F238E27FC236}">
                <a16:creationId xmlns:a16="http://schemas.microsoft.com/office/drawing/2014/main" id="{528A58C0-4DB0-80DB-B9D6-08494DF3EED1}"/>
              </a:ext>
            </a:extLst>
          </p:cNvPr>
          <p:cNvSpPr txBox="1"/>
          <p:nvPr/>
        </p:nvSpPr>
        <p:spPr>
          <a:xfrm>
            <a:off x="6524555" y="2596937"/>
            <a:ext cx="5619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TR" sz="1600" dirty="0">
                <a:solidFill>
                  <a:srgbClr val="000000"/>
                </a:solidFill>
                <a:latin typeface="Microsoft YaHei Light"/>
              </a:rPr>
              <a:t>CT images training , validation ,and testing class distrbution </a:t>
            </a:r>
            <a:endParaRPr lang="en-GB" sz="1600" dirty="0">
              <a:solidFill>
                <a:srgbClr val="000000"/>
              </a:solidFill>
              <a:latin typeface="Microsoft YaHei Light"/>
            </a:endParaRPr>
          </a:p>
        </p:txBody>
      </p:sp>
    </p:spTree>
    <p:extLst>
      <p:ext uri="{BB962C8B-B14F-4D97-AF65-F5344CB8AC3E}">
        <p14:creationId xmlns:p14="http://schemas.microsoft.com/office/powerpoint/2010/main" val="231975282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err="1">
                <a:solidFill>
                  <a:schemeClr val="bg1"/>
                </a:solidFill>
                <a:latin typeface="Microsoft YaHei"/>
              </a:rPr>
              <a:t>Result</a:t>
            </a:r>
            <a:endParaRPr b="1" dirty="0">
              <a:solidFill>
                <a:schemeClr val="bg1"/>
              </a:solidFill>
              <a:latin typeface="Microsoft YaHei"/>
            </a:endParaRPr>
          </a:p>
        </p:txBody>
      </p:sp>
    </p:spTree>
    <p:extLst>
      <p:ext uri="{BB962C8B-B14F-4D97-AF65-F5344CB8AC3E}">
        <p14:creationId xmlns:p14="http://schemas.microsoft.com/office/powerpoint/2010/main" val="177953004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768546"/>
            <a:ext cx="7756075" cy="5924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1905" hangingPunct="0">
              <a:lnSpc>
                <a:spcPct val="97000"/>
              </a:lnSpc>
              <a:spcAft>
                <a:spcPts val="800"/>
              </a:spcAft>
            </a:pPr>
            <a:r>
              <a:rPr lang="tr-TR" sz="3350" b="1" dirty="0">
                <a:solidFill>
                  <a:schemeClr val="bg1"/>
                </a:solidFill>
                <a:latin typeface="Microsoft YaHei"/>
                <a:sym typeface="Calibri"/>
              </a:rPr>
              <a:t>Evaluation</a:t>
            </a:r>
            <a:r>
              <a:rPr lang="tr-TR" sz="1600" b="1" dirty="0">
                <a:solidFill>
                  <a:srgbClr val="000000"/>
                </a:solidFill>
                <a:latin typeface="Microsoft YaHei Light"/>
                <a:ea typeface="+mj-ea"/>
                <a:cs typeface="+mj-cs"/>
                <a:sym typeface="Calibri"/>
              </a:rPr>
              <a:t> </a:t>
            </a:r>
            <a:r>
              <a:rPr lang="tr-TR" sz="3350" b="1" dirty="0" err="1">
                <a:solidFill>
                  <a:schemeClr val="bg1"/>
                </a:solidFill>
                <a:latin typeface="Microsoft YaHei"/>
                <a:sym typeface="Calibri"/>
              </a:rPr>
              <a:t>Results</a:t>
            </a:r>
            <a:endParaRPr lang="en-GB" sz="3350" b="1" dirty="0">
              <a:solidFill>
                <a:schemeClr val="bg1"/>
              </a:solidFill>
              <a:latin typeface="Microsoft YaHei"/>
              <a:sym typeface="Calibr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4" name="TextBox 3">
            <a:extLst>
              <a:ext uri="{FF2B5EF4-FFF2-40B4-BE49-F238E27FC236}">
                <a16:creationId xmlns:a16="http://schemas.microsoft.com/office/drawing/2014/main" id="{5692D90B-1ECF-1085-82D1-D607C004C67B}"/>
              </a:ext>
            </a:extLst>
          </p:cNvPr>
          <p:cNvSpPr txBox="1"/>
          <p:nvPr/>
        </p:nvSpPr>
        <p:spPr>
          <a:xfrm>
            <a:off x="698304" y="3061840"/>
            <a:ext cx="7756075"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just">
              <a:lnSpc>
                <a:spcPct val="150000"/>
              </a:lnSpc>
              <a:buFont typeface="Arial" panose="020B0604020202020204" pitchFamily="34" charset="0"/>
              <a:buChar char="•"/>
            </a:pPr>
            <a:r>
              <a:rPr lang="en-US" sz="1600" dirty="0">
                <a:solidFill>
                  <a:srgbClr val="000000"/>
                </a:solidFill>
                <a:latin typeface="Microsoft YaHei Light"/>
              </a:rPr>
              <a:t>The evaluation metrics used to assess the model's performance. Include confusion matrices, Accuracy, Recall, Precision, F1-score, RMSE ,and MAE.</a:t>
            </a:r>
          </a:p>
          <a:p>
            <a:pPr marL="285750" indent="-285750" algn="just">
              <a:lnSpc>
                <a:spcPct val="150000"/>
              </a:lnSpc>
              <a:buFont typeface="Arial" panose="020B0604020202020204" pitchFamily="34" charset="0"/>
              <a:buChar char="•"/>
            </a:pPr>
            <a:endParaRPr lang="en-US" sz="1600" dirty="0">
              <a:solidFill>
                <a:srgbClr val="000000"/>
              </a:solidFill>
              <a:latin typeface="Microsoft YaHei Light"/>
            </a:endParaRPr>
          </a:p>
          <a:p>
            <a:pPr marL="285750" indent="-285750" algn="just">
              <a:lnSpc>
                <a:spcPct val="150000"/>
              </a:lnSpc>
              <a:buFont typeface="Arial" panose="020B0604020202020204" pitchFamily="34" charset="0"/>
              <a:buChar char="•"/>
            </a:pPr>
            <a:r>
              <a:rPr lang="en-US" sz="1600" dirty="0">
                <a:solidFill>
                  <a:srgbClr val="000000"/>
                </a:solidFill>
                <a:latin typeface="Microsoft YaHei Light"/>
              </a:rPr>
              <a:t>After the refinement process are applied the model achieved impressive performance with F1-score of 100% , a RMSE (Root Mean Squared Error) score of 0.0049 and a MAE (Mean Absolute Error) of 0.00019</a:t>
            </a:r>
            <a:r>
              <a:rPr lang="en-TR" sz="1600" dirty="0">
                <a:solidFill>
                  <a:srgbClr val="000000"/>
                </a:solidFill>
                <a:latin typeface="Microsoft YaHei Light"/>
              </a:rPr>
              <a:t>.</a:t>
            </a:r>
          </a:p>
          <a:p>
            <a:pPr marL="285750" indent="-285750" algn="just">
              <a:lnSpc>
                <a:spcPct val="150000"/>
              </a:lnSpc>
              <a:buFont typeface="Arial" panose="020B0604020202020204" pitchFamily="34" charset="0"/>
              <a:buChar char="•"/>
            </a:pPr>
            <a:endParaRPr lang="en-GB" sz="1600" dirty="0">
              <a:solidFill>
                <a:srgbClr val="000000"/>
              </a:solidFill>
              <a:latin typeface="Microsoft YaHei Light"/>
            </a:endParaRPr>
          </a:p>
        </p:txBody>
      </p:sp>
    </p:spTree>
    <p:extLst>
      <p:ext uri="{BB962C8B-B14F-4D97-AF65-F5344CB8AC3E}">
        <p14:creationId xmlns:p14="http://schemas.microsoft.com/office/powerpoint/2010/main" val="34755625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Evaluation </a:t>
            </a:r>
            <a:r>
              <a:rPr lang="tr-TR" sz="3350" b="1" dirty="0" err="1">
                <a:solidFill>
                  <a:schemeClr val="bg1"/>
                </a:solidFill>
                <a:latin typeface="Microsoft YaHei"/>
                <a:ea typeface="Merriweather Sans Regular ExtraBold"/>
                <a:cs typeface="Merriweather Sans Regular ExtraBold"/>
              </a:rPr>
              <a:t>Results</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5" name="Picture 4" descr="A graph of a training and training performance&#10;&#10;Description automatically generated with medium confidence">
            <a:extLst>
              <a:ext uri="{FF2B5EF4-FFF2-40B4-BE49-F238E27FC236}">
                <a16:creationId xmlns:a16="http://schemas.microsoft.com/office/drawing/2014/main" id="{85E53D9B-BDEC-D6D3-3983-A308C4F6DF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20030" y="2926875"/>
            <a:ext cx="8351937" cy="3434157"/>
          </a:xfrm>
          <a:prstGeom prst="rect">
            <a:avLst/>
          </a:prstGeom>
        </p:spPr>
      </p:pic>
      <p:sp>
        <p:nvSpPr>
          <p:cNvPr id="4" name="TextBox 3">
            <a:extLst>
              <a:ext uri="{FF2B5EF4-FFF2-40B4-BE49-F238E27FC236}">
                <a16:creationId xmlns:a16="http://schemas.microsoft.com/office/drawing/2014/main" id="{85B5531C-2780-211B-8918-E1A8A02773EC}"/>
              </a:ext>
            </a:extLst>
          </p:cNvPr>
          <p:cNvSpPr txBox="1"/>
          <p:nvPr/>
        </p:nvSpPr>
        <p:spPr>
          <a:xfrm>
            <a:off x="2373488" y="6293555"/>
            <a:ext cx="744502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180340" algn="ctr"/>
            <a:r>
              <a:rPr lang="en-US" sz="1600" b="1" dirty="0">
                <a:solidFill>
                  <a:srgbClr val="000000"/>
                </a:solidFill>
                <a:latin typeface="Microsoft YaHei Light"/>
              </a:rPr>
              <a:t>Losses and accuracies curves of training and validation datasets</a:t>
            </a:r>
            <a:endParaRPr lang="en-TR" sz="1600" b="1" dirty="0">
              <a:solidFill>
                <a:srgbClr val="000000"/>
              </a:solidFill>
              <a:latin typeface="Microsoft YaHei Light"/>
            </a:endParaRPr>
          </a:p>
        </p:txBody>
      </p:sp>
    </p:spTree>
    <p:extLst>
      <p:ext uri="{BB962C8B-B14F-4D97-AF65-F5344CB8AC3E}">
        <p14:creationId xmlns:p14="http://schemas.microsoft.com/office/powerpoint/2010/main" val="46563286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768546"/>
            <a:ext cx="7756075" cy="5924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1905" hangingPunct="0">
              <a:lnSpc>
                <a:spcPct val="97000"/>
              </a:lnSpc>
              <a:spcAft>
                <a:spcPts val="800"/>
              </a:spcAft>
            </a:pPr>
            <a:r>
              <a:rPr lang="tr-TR" sz="3350" b="1" dirty="0">
                <a:solidFill>
                  <a:schemeClr val="bg1"/>
                </a:solidFill>
                <a:latin typeface="Microsoft YaHei"/>
                <a:sym typeface="Calibri"/>
              </a:rPr>
              <a:t>Evaluation</a:t>
            </a:r>
            <a:r>
              <a:rPr lang="tr-TR" sz="1600" dirty="0">
                <a:solidFill>
                  <a:srgbClr val="000000"/>
                </a:solidFill>
                <a:latin typeface="Microsoft YaHei Light"/>
                <a:ea typeface="+mj-ea"/>
                <a:cs typeface="+mj-cs"/>
                <a:sym typeface="Calibri"/>
              </a:rPr>
              <a:t> </a:t>
            </a:r>
            <a:r>
              <a:rPr lang="tr-TR" sz="3350" b="1" dirty="0" err="1">
                <a:solidFill>
                  <a:schemeClr val="bg1"/>
                </a:solidFill>
                <a:latin typeface="Microsoft YaHei"/>
                <a:sym typeface="Calibri"/>
              </a:rPr>
              <a:t>Results</a:t>
            </a:r>
            <a:endParaRPr lang="tr-TR" sz="3350" b="1" dirty="0">
              <a:solidFill>
                <a:schemeClr val="bg1"/>
              </a:solidFill>
              <a:latin typeface="Microsoft YaHei"/>
              <a:sym typeface="Calibr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7" name="Table 6">
            <a:extLst>
              <a:ext uri="{FF2B5EF4-FFF2-40B4-BE49-F238E27FC236}">
                <a16:creationId xmlns:a16="http://schemas.microsoft.com/office/drawing/2014/main" id="{5C188C5F-F16C-6081-4998-A50081B57C45}"/>
              </a:ext>
            </a:extLst>
          </p:cNvPr>
          <p:cNvGraphicFramePr>
            <a:graphicFrameLocks noGrp="1"/>
          </p:cNvGraphicFramePr>
          <p:nvPr>
            <p:extLst>
              <p:ext uri="{D42A27DB-BD31-4B8C-83A1-F6EECF244321}">
                <p14:modId xmlns:p14="http://schemas.microsoft.com/office/powerpoint/2010/main" val="3762629152"/>
              </p:ext>
            </p:extLst>
          </p:nvPr>
        </p:nvGraphicFramePr>
        <p:xfrm>
          <a:off x="698305" y="3122781"/>
          <a:ext cx="5090970" cy="2588562"/>
        </p:xfrm>
        <a:graphic>
          <a:graphicData uri="http://schemas.openxmlformats.org/drawingml/2006/table">
            <a:tbl>
              <a:tblPr firstRow="1" firstCol="1" bandRow="1">
                <a:tableStyleId>{073A0DAA-6AF3-43AB-8588-CEC1D06C72B9}</a:tableStyleId>
              </a:tblPr>
              <a:tblGrid>
                <a:gridCol w="1111948">
                  <a:extLst>
                    <a:ext uri="{9D8B030D-6E8A-4147-A177-3AD203B41FA5}">
                      <a16:colId xmlns:a16="http://schemas.microsoft.com/office/drawing/2014/main" val="3863388776"/>
                    </a:ext>
                  </a:extLst>
                </a:gridCol>
                <a:gridCol w="1090529">
                  <a:extLst>
                    <a:ext uri="{9D8B030D-6E8A-4147-A177-3AD203B41FA5}">
                      <a16:colId xmlns:a16="http://schemas.microsoft.com/office/drawing/2014/main" val="832581111"/>
                    </a:ext>
                  </a:extLst>
                </a:gridCol>
                <a:gridCol w="842069">
                  <a:extLst>
                    <a:ext uri="{9D8B030D-6E8A-4147-A177-3AD203B41FA5}">
                      <a16:colId xmlns:a16="http://schemas.microsoft.com/office/drawing/2014/main" val="531769963"/>
                    </a:ext>
                  </a:extLst>
                </a:gridCol>
                <a:gridCol w="1044019">
                  <a:extLst>
                    <a:ext uri="{9D8B030D-6E8A-4147-A177-3AD203B41FA5}">
                      <a16:colId xmlns:a16="http://schemas.microsoft.com/office/drawing/2014/main" val="1964787930"/>
                    </a:ext>
                  </a:extLst>
                </a:gridCol>
                <a:gridCol w="1002405">
                  <a:extLst>
                    <a:ext uri="{9D8B030D-6E8A-4147-A177-3AD203B41FA5}">
                      <a16:colId xmlns:a16="http://schemas.microsoft.com/office/drawing/2014/main" val="2455777472"/>
                    </a:ext>
                  </a:extLst>
                </a:gridCol>
              </a:tblGrid>
              <a:tr h="431427">
                <a:tc>
                  <a:txBody>
                    <a:bodyPr/>
                    <a:lstStyle/>
                    <a:p>
                      <a:pPr algn="ctr">
                        <a:lnSpc>
                          <a:spcPct val="150000"/>
                        </a:lnSpc>
                      </a:pPr>
                      <a:r>
                        <a:rPr lang="en-US" sz="1200" b="0" i="0" u="none" strike="noStrike" kern="100" cap="none" spc="0" baseline="0">
                          <a:solidFill>
                            <a:schemeClr val="tx1"/>
                          </a:solidFill>
                          <a:effectLst/>
                          <a:uFillTx/>
                          <a:latin typeface="+mn-lt"/>
                          <a:ea typeface="+mn-ea"/>
                          <a:cs typeface="+mn-cs"/>
                          <a:sym typeface="Calibri"/>
                        </a:rPr>
                        <a:t>Class</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tx1"/>
                          </a:solidFill>
                          <a:effectLst/>
                          <a:uFillTx/>
                          <a:latin typeface="+mn-lt"/>
                          <a:ea typeface="+mn-ea"/>
                          <a:cs typeface="+mn-cs"/>
                          <a:sym typeface="Calibri"/>
                        </a:rPr>
                        <a:t>Precision</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dirty="0">
                          <a:solidFill>
                            <a:schemeClr val="tx1"/>
                          </a:solidFill>
                          <a:effectLst/>
                          <a:uFillTx/>
                          <a:latin typeface="+mn-lt"/>
                          <a:ea typeface="+mn-ea"/>
                          <a:cs typeface="+mn-cs"/>
                          <a:sym typeface="Calibri"/>
                        </a:rPr>
                        <a:t>Recall</a:t>
                      </a:r>
                      <a:endParaRPr lang="en-TR" sz="1200" b="0" i="0" u="none" strike="noStrike" kern="100" cap="none" spc="0" baseline="0" dirty="0">
                        <a:solidFill>
                          <a:schemeClr val="tx1"/>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tx1"/>
                          </a:solidFill>
                          <a:effectLst/>
                          <a:uFillTx/>
                          <a:latin typeface="+mn-lt"/>
                          <a:ea typeface="+mn-ea"/>
                          <a:cs typeface="+mn-cs"/>
                          <a:sym typeface="Calibri"/>
                        </a:rPr>
                        <a:t>F1-score</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dirty="0">
                          <a:solidFill>
                            <a:schemeClr val="tx1"/>
                          </a:solidFill>
                          <a:effectLst/>
                          <a:uFillTx/>
                          <a:latin typeface="+mn-lt"/>
                          <a:ea typeface="+mn-ea"/>
                          <a:cs typeface="+mn-cs"/>
                          <a:sym typeface="Calibri"/>
                        </a:rPr>
                        <a:t>Samples</a:t>
                      </a:r>
                      <a:endParaRPr lang="en-TR" sz="1200" b="0" i="0" u="none" strike="noStrike" kern="100" cap="none" spc="0" baseline="0" dirty="0">
                        <a:solidFill>
                          <a:schemeClr val="tx1"/>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2675647674"/>
                  </a:ext>
                </a:extLst>
              </a:tr>
              <a:tr h="431427">
                <a:tc>
                  <a:txBody>
                    <a:bodyPr/>
                    <a:lstStyle/>
                    <a:p>
                      <a:pPr algn="ctr">
                        <a:lnSpc>
                          <a:spcPct val="150000"/>
                        </a:lnSpc>
                      </a:pPr>
                      <a:r>
                        <a:rPr lang="en-US" sz="1200" b="0" i="0" u="none" strike="noStrike" kern="100" cap="none" spc="0" baseline="0">
                          <a:solidFill>
                            <a:schemeClr val="tx1"/>
                          </a:solidFill>
                          <a:effectLst/>
                          <a:uFillTx/>
                          <a:latin typeface="+mn-lt"/>
                          <a:ea typeface="+mn-ea"/>
                          <a:cs typeface="+mn-cs"/>
                          <a:sym typeface="Calibri"/>
                        </a:rPr>
                        <a:t>Tumor</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dirty="0">
                          <a:solidFill>
                            <a:schemeClr val="bg1">
                              <a:lumMod val="50000"/>
                            </a:schemeClr>
                          </a:solidFill>
                          <a:effectLst/>
                          <a:uFillTx/>
                          <a:latin typeface="+mn-lt"/>
                          <a:ea typeface="+mn-ea"/>
                          <a:cs typeface="+mn-cs"/>
                          <a:sym typeface="Calibri"/>
                        </a:rPr>
                        <a:t>1.00</a:t>
                      </a:r>
                      <a:endParaRPr lang="en-TR" sz="1200" b="0" i="0" u="none" strike="noStrike" kern="100" cap="none" spc="0" baseline="0" dirty="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1.00</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dirty="0">
                          <a:solidFill>
                            <a:schemeClr val="bg1">
                              <a:lumMod val="50000"/>
                            </a:schemeClr>
                          </a:solidFill>
                          <a:effectLst/>
                          <a:uFillTx/>
                          <a:latin typeface="+mn-lt"/>
                          <a:ea typeface="+mn-ea"/>
                          <a:cs typeface="+mn-cs"/>
                          <a:sym typeface="Calibri"/>
                        </a:rPr>
                        <a:t>1.00</a:t>
                      </a:r>
                      <a:endParaRPr lang="en-TR" sz="1200" b="0" i="0" u="none" strike="noStrike" kern="100" cap="none" spc="0" baseline="0" dirty="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762</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4027252477"/>
                  </a:ext>
                </a:extLst>
              </a:tr>
              <a:tr h="431427">
                <a:tc>
                  <a:txBody>
                    <a:bodyPr/>
                    <a:lstStyle/>
                    <a:p>
                      <a:pPr algn="ctr">
                        <a:lnSpc>
                          <a:spcPct val="150000"/>
                        </a:lnSpc>
                      </a:pPr>
                      <a:r>
                        <a:rPr lang="en-US" sz="1200" b="0" i="0" u="none" strike="noStrike" kern="100" cap="none" spc="0" baseline="0">
                          <a:solidFill>
                            <a:schemeClr val="tx1"/>
                          </a:solidFill>
                          <a:effectLst/>
                          <a:uFillTx/>
                          <a:latin typeface="+mn-lt"/>
                          <a:ea typeface="+mn-ea"/>
                          <a:cs typeface="+mn-cs"/>
                          <a:sym typeface="Calibri"/>
                        </a:rPr>
                        <a:t>Normal</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1.00</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1.00</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dirty="0">
                          <a:solidFill>
                            <a:schemeClr val="bg1">
                              <a:lumMod val="50000"/>
                            </a:schemeClr>
                          </a:solidFill>
                          <a:effectLst/>
                          <a:uFillTx/>
                          <a:latin typeface="+mn-lt"/>
                          <a:ea typeface="+mn-ea"/>
                          <a:cs typeface="+mn-cs"/>
                          <a:sym typeface="Calibri"/>
                        </a:rPr>
                        <a:t>1.00</a:t>
                      </a:r>
                      <a:endParaRPr lang="en-TR" sz="1200" b="0" i="0" u="none" strike="noStrike" kern="100" cap="none" spc="0" baseline="0" dirty="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762</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4078700005"/>
                  </a:ext>
                </a:extLst>
              </a:tr>
              <a:tr h="431427">
                <a:tc>
                  <a:txBody>
                    <a:bodyPr/>
                    <a:lstStyle/>
                    <a:p>
                      <a:pPr algn="ctr">
                        <a:lnSpc>
                          <a:spcPct val="150000"/>
                        </a:lnSpc>
                      </a:pPr>
                      <a:r>
                        <a:rPr lang="en-US" sz="1200" b="0" i="0" u="none" strike="noStrike" kern="100" cap="none" spc="0" baseline="0">
                          <a:solidFill>
                            <a:schemeClr val="tx1"/>
                          </a:solidFill>
                          <a:effectLst/>
                          <a:uFillTx/>
                          <a:latin typeface="+mn-lt"/>
                          <a:ea typeface="+mn-ea"/>
                          <a:cs typeface="+mn-cs"/>
                          <a:sym typeface="Calibri"/>
                        </a:rPr>
                        <a:t>Stone</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1.00</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1.00</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dirty="0">
                          <a:solidFill>
                            <a:schemeClr val="bg1">
                              <a:lumMod val="50000"/>
                            </a:schemeClr>
                          </a:solidFill>
                          <a:effectLst/>
                          <a:uFillTx/>
                          <a:latin typeface="+mn-lt"/>
                          <a:ea typeface="+mn-ea"/>
                          <a:cs typeface="+mn-cs"/>
                          <a:sym typeface="Calibri"/>
                        </a:rPr>
                        <a:t>1.00</a:t>
                      </a:r>
                      <a:endParaRPr lang="en-TR" sz="1200" b="0" i="0" u="none" strike="noStrike" kern="100" cap="none" spc="0" baseline="0" dirty="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762</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1004565998"/>
                  </a:ext>
                </a:extLst>
              </a:tr>
              <a:tr h="431427">
                <a:tc>
                  <a:txBody>
                    <a:bodyPr/>
                    <a:lstStyle/>
                    <a:p>
                      <a:pPr algn="ctr">
                        <a:lnSpc>
                          <a:spcPct val="150000"/>
                        </a:lnSpc>
                      </a:pPr>
                      <a:r>
                        <a:rPr lang="en-US" sz="1200" b="0" i="0" u="none" strike="noStrike" kern="100" cap="none" spc="0" baseline="0">
                          <a:solidFill>
                            <a:schemeClr val="tx1"/>
                          </a:solidFill>
                          <a:effectLst/>
                          <a:uFillTx/>
                          <a:latin typeface="+mn-lt"/>
                          <a:ea typeface="+mn-ea"/>
                          <a:cs typeface="+mn-cs"/>
                          <a:sym typeface="Calibri"/>
                        </a:rPr>
                        <a:t>Cyst</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1.00</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1.00</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1.00</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dirty="0">
                          <a:solidFill>
                            <a:schemeClr val="bg1">
                              <a:lumMod val="50000"/>
                            </a:schemeClr>
                          </a:solidFill>
                          <a:effectLst/>
                          <a:uFillTx/>
                          <a:latin typeface="+mn-lt"/>
                          <a:ea typeface="+mn-ea"/>
                          <a:cs typeface="+mn-cs"/>
                          <a:sym typeface="Calibri"/>
                        </a:rPr>
                        <a:t>762</a:t>
                      </a:r>
                      <a:endParaRPr lang="en-TR" sz="1200" b="0" i="0" u="none" strike="noStrike" kern="100" cap="none" spc="0" baseline="0" dirty="0">
                        <a:solidFill>
                          <a:schemeClr val="bg1">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3457148665"/>
                  </a:ext>
                </a:extLst>
              </a:tr>
              <a:tr h="431427">
                <a:tc>
                  <a:txBody>
                    <a:bodyPr/>
                    <a:lstStyle/>
                    <a:p>
                      <a:pPr algn="ctr">
                        <a:lnSpc>
                          <a:spcPct val="150000"/>
                        </a:lnSpc>
                      </a:pPr>
                      <a:r>
                        <a:rPr lang="en-US" sz="1200" b="0" i="0" u="none" strike="noStrike" kern="100" cap="none" spc="0" baseline="0" dirty="0">
                          <a:solidFill>
                            <a:schemeClr val="tx1"/>
                          </a:solidFill>
                          <a:effectLst/>
                          <a:uFillTx/>
                          <a:latin typeface="+mn-lt"/>
                          <a:ea typeface="+mn-ea"/>
                          <a:cs typeface="+mn-cs"/>
                          <a:sym typeface="Calibri"/>
                        </a:rPr>
                        <a:t>Accuracy</a:t>
                      </a:r>
                      <a:endParaRPr lang="en-TR" sz="1200" b="0" i="0" u="none" strike="noStrike" kern="100" cap="none" spc="0" baseline="0" dirty="0">
                        <a:solidFill>
                          <a:schemeClr val="tx1"/>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 </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a:solidFill>
                            <a:schemeClr val="bg1">
                              <a:lumMod val="50000"/>
                            </a:schemeClr>
                          </a:solidFill>
                          <a:effectLst/>
                          <a:uFillTx/>
                          <a:latin typeface="+mn-lt"/>
                          <a:ea typeface="+mn-ea"/>
                          <a:cs typeface="+mn-cs"/>
                          <a:sym typeface="Calibri"/>
                        </a:rPr>
                        <a:t> </a:t>
                      </a:r>
                      <a:endParaRPr lang="en-TR" sz="1200" b="0" i="0" u="none" strike="noStrike" kern="100" cap="none" spc="0" baseline="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dirty="0">
                          <a:solidFill>
                            <a:schemeClr val="bg1">
                              <a:lumMod val="50000"/>
                            </a:schemeClr>
                          </a:solidFill>
                          <a:effectLst/>
                          <a:uFillTx/>
                          <a:latin typeface="+mn-lt"/>
                          <a:ea typeface="+mn-ea"/>
                          <a:cs typeface="+mn-cs"/>
                          <a:sym typeface="Calibri"/>
                        </a:rPr>
                        <a:t>1.00</a:t>
                      </a:r>
                      <a:endParaRPr lang="en-TR" sz="1200" b="0" i="0" u="none" strike="noStrike" kern="100" cap="none" spc="0" baseline="0" dirty="0">
                        <a:solidFill>
                          <a:schemeClr val="bg1">
                            <a:lumMod val="50000"/>
                          </a:schemeClr>
                        </a:solidFill>
                        <a:effectLst/>
                        <a:uFillTx/>
                        <a:latin typeface="+mn-lt"/>
                        <a:ea typeface="+mn-ea"/>
                        <a:cs typeface="+mn-cs"/>
                        <a:sym typeface="Calibri"/>
                      </a:endParaRPr>
                    </a:p>
                  </a:txBody>
                  <a:tcPr marL="68580" marR="68580" marT="0" marB="0"/>
                </a:tc>
                <a:tc>
                  <a:txBody>
                    <a:bodyPr/>
                    <a:lstStyle/>
                    <a:p>
                      <a:pPr algn="ctr">
                        <a:lnSpc>
                          <a:spcPct val="150000"/>
                        </a:lnSpc>
                      </a:pPr>
                      <a:r>
                        <a:rPr lang="en-US" sz="1200" b="0" i="0" u="none" strike="noStrike" kern="100" cap="none" spc="0" baseline="0" dirty="0">
                          <a:solidFill>
                            <a:schemeClr val="bg1">
                              <a:lumMod val="50000"/>
                            </a:schemeClr>
                          </a:solidFill>
                          <a:effectLst/>
                          <a:uFillTx/>
                          <a:latin typeface="+mn-lt"/>
                          <a:ea typeface="+mn-ea"/>
                          <a:cs typeface="+mn-cs"/>
                          <a:sym typeface="Calibri"/>
                        </a:rPr>
                        <a:t>3048</a:t>
                      </a:r>
                      <a:endParaRPr lang="en-TR" sz="1200" b="0" i="0" u="none" strike="noStrike" kern="100" cap="none" spc="0" baseline="0" dirty="0">
                        <a:solidFill>
                          <a:schemeClr val="bg1">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405224999"/>
                  </a:ext>
                </a:extLst>
              </a:tr>
            </a:tbl>
          </a:graphicData>
        </a:graphic>
      </p:graphicFrame>
      <p:sp>
        <p:nvSpPr>
          <p:cNvPr id="9" name="TextBox 8">
            <a:extLst>
              <a:ext uri="{FF2B5EF4-FFF2-40B4-BE49-F238E27FC236}">
                <a16:creationId xmlns:a16="http://schemas.microsoft.com/office/drawing/2014/main" id="{6C40491D-9DF8-7210-1170-811A29847BA7}"/>
              </a:ext>
            </a:extLst>
          </p:cNvPr>
          <p:cNvSpPr txBox="1"/>
          <p:nvPr/>
        </p:nvSpPr>
        <p:spPr>
          <a:xfrm>
            <a:off x="328434" y="5790197"/>
            <a:ext cx="5830712" cy="360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1905">
              <a:lnSpc>
                <a:spcPct val="97000"/>
              </a:lnSpc>
              <a:spcAft>
                <a:spcPts val="800"/>
              </a:spcAft>
            </a:pPr>
            <a:r>
              <a:rPr lang="en-US" sz="1600" dirty="0">
                <a:solidFill>
                  <a:srgbClr val="000000"/>
                </a:solidFill>
                <a:latin typeface="Microsoft YaHei Light"/>
              </a:rPr>
              <a:t>Performance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600" dirty="0">
                <a:solidFill>
                  <a:srgbClr val="000000"/>
                </a:solidFill>
                <a:latin typeface="Microsoft YaHei Light"/>
              </a:rPr>
              <a:t>Metrics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600" dirty="0">
                <a:solidFill>
                  <a:srgbClr val="000000"/>
                </a:solidFill>
                <a:latin typeface="Microsoft YaHei Light"/>
              </a:rPr>
              <a:t>of the Hybrid CNN-Transformer Model </a:t>
            </a:r>
            <a:endParaRPr lang="en-TR" sz="1600" dirty="0">
              <a:solidFill>
                <a:srgbClr val="000000"/>
              </a:solidFill>
              <a:latin typeface="Microsoft YaHei Light"/>
            </a:endParaRPr>
          </a:p>
        </p:txBody>
      </p:sp>
      <p:pic>
        <p:nvPicPr>
          <p:cNvPr id="10" name="Picture 9" descr="A diagram of a confusion matrix&#10;&#10;Description automatically generated">
            <a:extLst>
              <a:ext uri="{FF2B5EF4-FFF2-40B4-BE49-F238E27FC236}">
                <a16:creationId xmlns:a16="http://schemas.microsoft.com/office/drawing/2014/main" id="{470B9C83-FB35-8F9A-D10B-BF5921846D2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5157" y="2872833"/>
            <a:ext cx="4667610" cy="3651928"/>
          </a:xfrm>
          <a:prstGeom prst="rect">
            <a:avLst/>
          </a:prstGeom>
        </p:spPr>
      </p:pic>
    </p:spTree>
    <p:extLst>
      <p:ext uri="{BB962C8B-B14F-4D97-AF65-F5344CB8AC3E}">
        <p14:creationId xmlns:p14="http://schemas.microsoft.com/office/powerpoint/2010/main" val="38249399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768546"/>
            <a:ext cx="7756075" cy="5924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1905" hangingPunct="0">
              <a:lnSpc>
                <a:spcPct val="97000"/>
              </a:lnSpc>
              <a:spcAft>
                <a:spcPts val="800"/>
              </a:spcAft>
            </a:pPr>
            <a:r>
              <a:rPr lang="tr-TR" sz="3350" b="1" dirty="0">
                <a:solidFill>
                  <a:schemeClr val="bg1"/>
                </a:solidFill>
                <a:latin typeface="Microsoft YaHei"/>
                <a:sym typeface="Calibri"/>
              </a:rPr>
              <a:t>Evaluation</a:t>
            </a:r>
            <a:r>
              <a:rPr lang="tr-TR" sz="1600" dirty="0">
                <a:solidFill>
                  <a:srgbClr val="000000"/>
                </a:solidFill>
                <a:latin typeface="Microsoft YaHei Light"/>
                <a:ea typeface="+mj-ea"/>
                <a:cs typeface="+mj-cs"/>
                <a:sym typeface="Calibri"/>
              </a:rPr>
              <a:t> </a:t>
            </a:r>
            <a:r>
              <a:rPr lang="tr-TR" sz="3350" b="1" dirty="0" err="1">
                <a:solidFill>
                  <a:schemeClr val="bg1"/>
                </a:solidFill>
                <a:latin typeface="Microsoft YaHei"/>
                <a:sym typeface="Calibri"/>
              </a:rPr>
              <a:t>Results</a:t>
            </a:r>
            <a:endParaRPr lang="tr-TR" sz="3350" b="1" dirty="0">
              <a:solidFill>
                <a:schemeClr val="bg1"/>
              </a:solidFill>
              <a:latin typeface="Microsoft YaHei"/>
              <a:sym typeface="Calibr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6" name="Picture 5" descr="A close-up of a infrared image&#10;&#10;Description automatically generated">
            <a:extLst>
              <a:ext uri="{FF2B5EF4-FFF2-40B4-BE49-F238E27FC236}">
                <a16:creationId xmlns:a16="http://schemas.microsoft.com/office/drawing/2014/main" id="{F73F63C4-2878-B558-21C7-5A5135CF3B2A}"/>
              </a:ext>
            </a:extLst>
          </p:cNvPr>
          <p:cNvPicPr>
            <a:picLocks noChangeAspect="1"/>
          </p:cNvPicPr>
          <p:nvPr/>
        </p:nvPicPr>
        <p:blipFill>
          <a:blip r:embed="rId12"/>
          <a:stretch>
            <a:fillRect/>
          </a:stretch>
        </p:blipFill>
        <p:spPr>
          <a:xfrm>
            <a:off x="1208652" y="3045918"/>
            <a:ext cx="2998650" cy="2998650"/>
          </a:xfrm>
          <a:prstGeom prst="rect">
            <a:avLst/>
          </a:prstGeom>
        </p:spPr>
      </p:pic>
      <p:pic>
        <p:nvPicPr>
          <p:cNvPr id="8" name="Picture 7" descr="A close-up of a mri scan&#10;&#10;Description automatically generated">
            <a:extLst>
              <a:ext uri="{FF2B5EF4-FFF2-40B4-BE49-F238E27FC236}">
                <a16:creationId xmlns:a16="http://schemas.microsoft.com/office/drawing/2014/main" id="{7F734DFB-7672-916B-4E54-00E2FC574EC9}"/>
              </a:ext>
            </a:extLst>
          </p:cNvPr>
          <p:cNvPicPr>
            <a:picLocks noChangeAspect="1"/>
          </p:cNvPicPr>
          <p:nvPr/>
        </p:nvPicPr>
        <p:blipFill>
          <a:blip r:embed="rId13"/>
          <a:stretch>
            <a:fillRect/>
          </a:stretch>
        </p:blipFill>
        <p:spPr>
          <a:xfrm>
            <a:off x="5454630" y="3040721"/>
            <a:ext cx="2998650" cy="2998650"/>
          </a:xfrm>
          <a:prstGeom prst="rect">
            <a:avLst/>
          </a:prstGeom>
        </p:spPr>
      </p:pic>
      <p:sp>
        <p:nvSpPr>
          <p:cNvPr id="11" name="TextBox 10">
            <a:extLst>
              <a:ext uri="{FF2B5EF4-FFF2-40B4-BE49-F238E27FC236}">
                <a16:creationId xmlns:a16="http://schemas.microsoft.com/office/drawing/2014/main" id="{8B5D17E4-A097-7F3F-C5D8-F9CAD6C06534}"/>
              </a:ext>
            </a:extLst>
          </p:cNvPr>
          <p:cNvSpPr txBox="1"/>
          <p:nvPr/>
        </p:nvSpPr>
        <p:spPr>
          <a:xfrm>
            <a:off x="6605623" y="6053449"/>
            <a:ext cx="6966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rPr>
              <a:t>Stone</a:t>
            </a:r>
            <a:r>
              <a:rPr lang="en-TR" dirty="0">
                <a:effectLst/>
              </a:rPr>
              <a:t> </a:t>
            </a:r>
            <a:endParaRPr kumimoji="0" lang="en-GB" sz="1800" b="0" i="0" u="none" strike="noStrike" cap="none" spc="0" normalizeH="0" baseline="0" dirty="0">
              <a:ln>
                <a:noFill/>
              </a:ln>
              <a:solidFill>
                <a:srgbClr val="FEFFFE"/>
              </a:solidFill>
              <a:effectLst/>
              <a:uFillTx/>
              <a:latin typeface="+mj-lt"/>
              <a:ea typeface="+mj-ea"/>
              <a:cs typeface="+mj-cs"/>
              <a:sym typeface="Calibri"/>
            </a:endParaRPr>
          </a:p>
        </p:txBody>
      </p:sp>
      <p:sp>
        <p:nvSpPr>
          <p:cNvPr id="18" name="TextBox 17">
            <a:extLst>
              <a:ext uri="{FF2B5EF4-FFF2-40B4-BE49-F238E27FC236}">
                <a16:creationId xmlns:a16="http://schemas.microsoft.com/office/drawing/2014/main" id="{6E723020-0089-61B5-7926-D4BFCC50F1BE}"/>
              </a:ext>
            </a:extLst>
          </p:cNvPr>
          <p:cNvSpPr txBox="1"/>
          <p:nvPr/>
        </p:nvSpPr>
        <p:spPr>
          <a:xfrm>
            <a:off x="2273328" y="6040181"/>
            <a:ext cx="86929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rPr>
              <a:t>Tumor</a:t>
            </a:r>
            <a:r>
              <a:rPr lang="en-TR" dirty="0">
                <a:effectLst/>
              </a:rPr>
              <a:t> </a:t>
            </a:r>
            <a:endParaRPr lang="en-GB" dirty="0"/>
          </a:p>
        </p:txBody>
      </p:sp>
    </p:spTree>
    <p:extLst>
      <p:ext uri="{BB962C8B-B14F-4D97-AF65-F5344CB8AC3E}">
        <p14:creationId xmlns:p14="http://schemas.microsoft.com/office/powerpoint/2010/main" val="15770828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768546"/>
            <a:ext cx="7756075" cy="5924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1905" hangingPunct="0">
              <a:lnSpc>
                <a:spcPct val="97000"/>
              </a:lnSpc>
              <a:spcAft>
                <a:spcPts val="800"/>
              </a:spcAft>
            </a:pPr>
            <a:r>
              <a:rPr lang="en-GB" sz="3350" b="1" dirty="0">
                <a:solidFill>
                  <a:schemeClr val="bg1"/>
                </a:solidFill>
                <a:latin typeface="Microsoft YaHei"/>
                <a:sym typeface="Calibri"/>
              </a:rPr>
              <a:t>Literature </a:t>
            </a:r>
            <a:r>
              <a:rPr lang="en-GB" sz="3350" b="1" dirty="0" err="1">
                <a:solidFill>
                  <a:schemeClr val="bg1"/>
                </a:solidFill>
                <a:latin typeface="Microsoft YaHei"/>
                <a:sym typeface="Calibri"/>
              </a:rPr>
              <a:t>Comparision</a:t>
            </a:r>
            <a:endParaRPr lang="en-GB" sz="3350" b="1" dirty="0">
              <a:solidFill>
                <a:schemeClr val="bg1"/>
              </a:solidFill>
              <a:latin typeface="Microsoft YaHei"/>
              <a:sym typeface="Calibr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3" name="Table 2">
            <a:extLst>
              <a:ext uri="{FF2B5EF4-FFF2-40B4-BE49-F238E27FC236}">
                <a16:creationId xmlns:a16="http://schemas.microsoft.com/office/drawing/2014/main" id="{BD7009AF-DF4F-EE8B-7ADB-30CDCB7BBC7E}"/>
              </a:ext>
            </a:extLst>
          </p:cNvPr>
          <p:cNvGraphicFramePr>
            <a:graphicFrameLocks noGrp="1"/>
          </p:cNvGraphicFramePr>
          <p:nvPr>
            <p:extLst>
              <p:ext uri="{D42A27DB-BD31-4B8C-83A1-F6EECF244321}">
                <p14:modId xmlns:p14="http://schemas.microsoft.com/office/powerpoint/2010/main" val="3294895478"/>
              </p:ext>
            </p:extLst>
          </p:nvPr>
        </p:nvGraphicFramePr>
        <p:xfrm>
          <a:off x="795337" y="3105479"/>
          <a:ext cx="5041019" cy="3427361"/>
        </p:xfrm>
        <a:graphic>
          <a:graphicData uri="http://schemas.openxmlformats.org/drawingml/2006/table">
            <a:tbl>
              <a:tblPr firstRow="1" bandRow="1">
                <a:tableStyleId>{8EC20E35-A176-4012-BC5E-935CFFF8708E}</a:tableStyleId>
              </a:tblPr>
              <a:tblGrid>
                <a:gridCol w="2455863">
                  <a:extLst>
                    <a:ext uri="{9D8B030D-6E8A-4147-A177-3AD203B41FA5}">
                      <a16:colId xmlns:a16="http://schemas.microsoft.com/office/drawing/2014/main" val="3891293464"/>
                    </a:ext>
                  </a:extLst>
                </a:gridCol>
                <a:gridCol w="2585156">
                  <a:extLst>
                    <a:ext uri="{9D8B030D-6E8A-4147-A177-3AD203B41FA5}">
                      <a16:colId xmlns:a16="http://schemas.microsoft.com/office/drawing/2014/main" val="280873822"/>
                    </a:ext>
                  </a:extLst>
                </a:gridCol>
              </a:tblGrid>
              <a:tr h="337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u="none" strike="noStrike" cap="none" spc="0" baseline="0" dirty="0">
                          <a:solidFill>
                            <a:schemeClr val="tx1"/>
                          </a:solidFill>
                          <a:effectLst/>
                          <a:uFillTx/>
                          <a:sym typeface="Calibri"/>
                        </a:rPr>
                        <a:t>Model</a:t>
                      </a:r>
                      <a:endParaRPr lang="en-GB" sz="1400" b="1" i="0" u="none" strike="noStrike" cap="none" spc="0" baseline="0" dirty="0">
                        <a:solidFill>
                          <a:schemeClr val="tx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u="none" strike="noStrike" cap="none" spc="0" baseline="0" dirty="0">
                          <a:solidFill>
                            <a:schemeClr val="tx1"/>
                          </a:solidFill>
                          <a:effectLst/>
                          <a:uFillTx/>
                          <a:sym typeface="Calibri"/>
                        </a:rPr>
                        <a:t>Accuracy</a:t>
                      </a:r>
                      <a:endParaRPr lang="en-GB" sz="1400" b="1" i="0" u="none" strike="noStrike" cap="none" spc="0" baseline="0" dirty="0">
                        <a:solidFill>
                          <a:schemeClr val="tx1"/>
                        </a:solidFill>
                        <a:effectLst/>
                        <a:uFillTx/>
                        <a:latin typeface="+mn-lt"/>
                        <a:ea typeface="+mn-ea"/>
                        <a:cs typeface="+mn-cs"/>
                        <a:sym typeface="Calibri"/>
                      </a:endParaRPr>
                    </a:p>
                  </a:txBody>
                  <a:tcPr/>
                </a:tc>
                <a:extLst>
                  <a:ext uri="{0D108BD9-81ED-4DB2-BD59-A6C34878D82A}">
                    <a16:rowId xmlns:a16="http://schemas.microsoft.com/office/drawing/2014/main" val="2986816797"/>
                  </a:ext>
                </a:extLst>
              </a:tr>
              <a:tr h="337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err="1">
                          <a:solidFill>
                            <a:schemeClr val="dk1"/>
                          </a:solidFill>
                          <a:effectLst/>
                          <a:uFillTx/>
                          <a:sym typeface="Calibri"/>
                        </a:rPr>
                        <a:t>Swin</a:t>
                      </a:r>
                      <a:r>
                        <a:rPr lang="en-US" sz="1200" b="0" u="none" strike="noStrike" cap="none" spc="0" baseline="0" dirty="0">
                          <a:solidFill>
                            <a:schemeClr val="dk1"/>
                          </a:solidFill>
                          <a:effectLst/>
                          <a:uFillTx/>
                          <a:sym typeface="Calibri"/>
                        </a:rPr>
                        <a:t> Transformers </a:t>
                      </a:r>
                      <a:r>
                        <a:rPr lang="en-TR" sz="1200" b="0" u="none" strike="noStrike" cap="none" spc="0" baseline="0" dirty="0">
                          <a:solidFill>
                            <a:schemeClr val="dk1"/>
                          </a:solidFill>
                          <a:effectLst/>
                          <a:uFillTx/>
                          <a:sym typeface="Calibri"/>
                        </a:rPr>
                        <a:t>[3]</a:t>
                      </a:r>
                      <a:endParaRPr lang="en-GB"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u="none" strike="noStrike" cap="none" spc="0" baseline="0" dirty="0">
                          <a:solidFill>
                            <a:schemeClr val="dk1"/>
                          </a:solidFill>
                          <a:effectLst/>
                          <a:uFillTx/>
                          <a:sym typeface="Calibri"/>
                        </a:rPr>
                        <a:t>99.30%</a:t>
                      </a: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3331017503"/>
                  </a:ext>
                </a:extLst>
              </a:tr>
              <a:tr h="337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a:solidFill>
                            <a:schemeClr val="dk1"/>
                          </a:solidFill>
                          <a:effectLst/>
                          <a:uFillTx/>
                          <a:sym typeface="Calibri"/>
                        </a:rPr>
                        <a:t>VGG16 [3]</a:t>
                      </a:r>
                      <a:endParaRPr lang="en-US"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u="none" strike="noStrike" cap="none" spc="0" baseline="0" dirty="0">
                          <a:solidFill>
                            <a:schemeClr val="dk1"/>
                          </a:solidFill>
                          <a:effectLst/>
                          <a:uFillTx/>
                          <a:sym typeface="Calibri"/>
                        </a:rPr>
                        <a:t>98.20%</a:t>
                      </a: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1893827652"/>
                  </a:ext>
                </a:extLst>
              </a:tr>
              <a:tr h="337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a:solidFill>
                            <a:schemeClr val="dk1"/>
                          </a:solidFill>
                          <a:effectLst/>
                          <a:uFillTx/>
                          <a:sym typeface="Calibri"/>
                        </a:rPr>
                        <a:t>YOLOv7 </a:t>
                      </a:r>
                      <a:r>
                        <a:rPr lang="en-GB" sz="1200" b="0" u="none" strike="noStrike" cap="none" spc="0" baseline="0" dirty="0">
                          <a:solidFill>
                            <a:schemeClr val="dk1"/>
                          </a:solidFill>
                          <a:effectLst/>
                          <a:uFillTx/>
                          <a:sym typeface="Calibri"/>
                        </a:rPr>
                        <a:t>[4]</a:t>
                      </a:r>
                      <a:endParaRPr lang="en-US"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u="none" strike="noStrike" cap="none" spc="0" baseline="0" dirty="0">
                          <a:solidFill>
                            <a:schemeClr val="dk1"/>
                          </a:solidFill>
                          <a:effectLst/>
                          <a:uFillTx/>
                          <a:sym typeface="Calibri"/>
                        </a:rPr>
                        <a:t>85.40%</a:t>
                      </a: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1882944821"/>
                  </a:ext>
                </a:extLst>
              </a:tr>
              <a:tr h="337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a:solidFill>
                            <a:schemeClr val="dk1"/>
                          </a:solidFill>
                          <a:effectLst/>
                          <a:uFillTx/>
                          <a:sym typeface="Calibri"/>
                        </a:rPr>
                        <a:t>YOLOv8 [5]</a:t>
                      </a:r>
                      <a:endParaRPr lang="en-GB"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b="0" u="none" strike="noStrike" cap="none" spc="0" baseline="0" dirty="0">
                          <a:solidFill>
                            <a:schemeClr val="dk1"/>
                          </a:solidFill>
                          <a:effectLst/>
                          <a:uFillTx/>
                          <a:sym typeface="Calibri"/>
                        </a:rPr>
                        <a:t>75.72% </a:t>
                      </a:r>
                      <a:endParaRPr lang="en-TR"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4252369900"/>
                  </a:ext>
                </a:extLst>
              </a:tr>
              <a:tr h="4157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a:solidFill>
                            <a:schemeClr val="dk1"/>
                          </a:solidFill>
                          <a:effectLst/>
                          <a:uFillTx/>
                          <a:sym typeface="Calibri"/>
                        </a:rPr>
                        <a:t>DenseNet201[6]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b="0" u="none" strike="noStrike" cap="none" spc="0" baseline="0" dirty="0">
                          <a:solidFill>
                            <a:schemeClr val="dk1"/>
                          </a:solidFill>
                          <a:effectLst/>
                          <a:uFillTx/>
                          <a:sym typeface="Calibri"/>
                        </a:rPr>
                        <a:t>99.68%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449980368"/>
                  </a:ext>
                </a:extLst>
              </a:tr>
              <a:tr h="4157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a:solidFill>
                            <a:schemeClr val="dk1"/>
                          </a:solidFill>
                          <a:effectLst/>
                          <a:uFillTx/>
                          <a:sym typeface="Calibri"/>
                        </a:rPr>
                        <a:t>ResNet50V2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b="0" u="none" strike="noStrike" cap="none" spc="0" baseline="0" dirty="0">
                          <a:solidFill>
                            <a:schemeClr val="dk1"/>
                          </a:solidFill>
                          <a:effectLst/>
                          <a:uFillTx/>
                          <a:sym typeface="Calibri"/>
                        </a:rPr>
                        <a:t>99.68%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105699142"/>
                  </a:ext>
                </a:extLst>
              </a:tr>
              <a:tr h="4157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err="1">
                          <a:solidFill>
                            <a:schemeClr val="dk1"/>
                          </a:solidFill>
                          <a:effectLst/>
                          <a:uFillTx/>
                          <a:sym typeface="Calibri"/>
                        </a:rPr>
                        <a:t>Xception</a:t>
                      </a:r>
                      <a:r>
                        <a:rPr lang="en-US" sz="1200" b="0" u="none" strike="noStrike" cap="none" spc="0" baseline="0" dirty="0">
                          <a:solidFill>
                            <a:schemeClr val="dk1"/>
                          </a:solidFill>
                          <a:effectLst/>
                          <a:uFillTx/>
                          <a:sym typeface="Calibri"/>
                        </a:rPr>
                        <a:t>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b="0" u="none" strike="noStrike" cap="none" spc="0" baseline="0" dirty="0">
                          <a:solidFill>
                            <a:schemeClr val="dk1"/>
                          </a:solidFill>
                          <a:effectLst/>
                          <a:uFillTx/>
                          <a:sym typeface="Calibri"/>
                        </a:rPr>
                        <a:t>99.89%</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2214583834"/>
                  </a:ext>
                </a:extLst>
              </a:tr>
              <a:tr h="3696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u="none" strike="noStrike" cap="none" spc="0" baseline="0" dirty="0">
                          <a:solidFill>
                            <a:schemeClr val="dk1"/>
                          </a:solidFill>
                          <a:effectLst/>
                          <a:uFillTx/>
                          <a:sym typeface="Calibri"/>
                        </a:rPr>
                        <a:t>Proposed Method</a:t>
                      </a:r>
                      <a:endParaRPr lang="en-GB"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u="none" strike="noStrike" cap="none" spc="0" baseline="0" dirty="0">
                          <a:solidFill>
                            <a:schemeClr val="dk1"/>
                          </a:solidFill>
                          <a:effectLst/>
                          <a:uFillTx/>
                          <a:sym typeface="Calibri"/>
                        </a:rPr>
                        <a:t>100%</a:t>
                      </a: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965975154"/>
                  </a:ext>
                </a:extLst>
              </a:tr>
            </a:tbl>
          </a:graphicData>
        </a:graphic>
      </p:graphicFrame>
      <p:pic>
        <p:nvPicPr>
          <p:cNvPr id="5" name="Picture 4">
            <a:extLst>
              <a:ext uri="{FF2B5EF4-FFF2-40B4-BE49-F238E27FC236}">
                <a16:creationId xmlns:a16="http://schemas.microsoft.com/office/drawing/2014/main" id="{8C48D2FB-C2E1-3753-7076-347D696BA743}"/>
              </a:ext>
            </a:extLst>
          </p:cNvPr>
          <p:cNvPicPr>
            <a:picLocks noChangeAspect="1"/>
          </p:cNvPicPr>
          <p:nvPr/>
        </p:nvPicPr>
        <p:blipFill>
          <a:blip r:embed="rId12"/>
          <a:stretch>
            <a:fillRect/>
          </a:stretch>
        </p:blipFill>
        <p:spPr>
          <a:xfrm>
            <a:off x="6548406" y="2269601"/>
            <a:ext cx="5303969" cy="4345325"/>
          </a:xfrm>
          <a:prstGeom prst="rect">
            <a:avLst/>
          </a:prstGeom>
        </p:spPr>
      </p:pic>
    </p:spTree>
    <p:extLst>
      <p:ext uri="{BB962C8B-B14F-4D97-AF65-F5344CB8AC3E}">
        <p14:creationId xmlns:p14="http://schemas.microsoft.com/office/powerpoint/2010/main" val="60546923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fontScale="62500" lnSpcReduction="20000"/>
          </a:bodyPr>
          <a:lstStyle/>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Concept note and implementation plan:</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Background</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Objectives</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SDG Relation</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Data</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Data Collection</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Exploratory Data Analysis (EDA) and Feature Engineering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Model Selection and Training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Model Evaluation and Hyperparameter Tuning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Model Refinement and Testing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Results</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Deployment</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Future Work</a:t>
            </a:r>
            <a:endParaRPr lang="en-US" sz="2300" b="0" i="0" dirty="0">
              <a:solidFill>
                <a:schemeClr val="bg1"/>
              </a:solidFill>
              <a:effectLst/>
              <a:latin typeface="Arial" panose="020B0604020202020204" pitchFamily="34" charset="0"/>
            </a:endParaRPr>
          </a:p>
          <a:p>
            <a:pPr>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p:txBody>
      </p:sp>
      <p:sp>
        <p:nvSpPr>
          <p:cNvPr id="492" name="Rectangle"/>
          <p:cNvSpPr/>
          <p:nvPr/>
        </p:nvSpPr>
        <p:spPr>
          <a:xfrm>
            <a:off x="640854" y="1926543"/>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66087"/>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err="1">
                <a:solidFill>
                  <a:schemeClr val="bg1"/>
                </a:solidFill>
                <a:latin typeface="Microsoft YaHei"/>
                <a:ea typeface="Merriweather Sans Regular ExtraBold"/>
                <a:cs typeface="Merriweather Sans Regular ExtraBold"/>
              </a:rPr>
              <a:t>Outline</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10"/>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2"/>
              <a:stretch>
                <a:fillRect/>
              </a:stretch>
            </p:blipFill>
            <p:spPr>
              <a:xfrm>
                <a:off x="879270" y="517776"/>
                <a:ext cx="450568" cy="106963"/>
              </a:xfrm>
              <a:prstGeom prst="rect">
                <a:avLst/>
              </a:prstGeom>
            </p:spPr>
          </p:pic>
        </mc:Fallback>
      </mc:AlternateContent>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a:solidFill>
                  <a:schemeClr val="bg1"/>
                </a:solidFill>
                <a:latin typeface="Microsoft YaHei"/>
              </a:rPr>
              <a:t>Deployment</a:t>
            </a:r>
            <a:endParaRPr b="1" dirty="0">
              <a:solidFill>
                <a:schemeClr val="bg1"/>
              </a:solidFill>
              <a:latin typeface="Microsoft YaHei"/>
            </a:endParaRPr>
          </a:p>
        </p:txBody>
      </p:sp>
    </p:spTree>
    <p:extLst>
      <p:ext uri="{BB962C8B-B14F-4D97-AF65-F5344CB8AC3E}">
        <p14:creationId xmlns:p14="http://schemas.microsoft.com/office/powerpoint/2010/main" val="389921533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a:bodyPr>
          <a:lstStyle/>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Flask, HTML, and JavaScript are used to deploy a CNN-Trans model for classifying kidney CT images (Kidney Classification System)</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Users can upload a CT image, which will be preprocessed in the backend before classification. </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Upon pressing the "Predict Image" button, the model classifies the image into one of four conditions: “Normal,” “Cyst,” “Tumor,” or “Stone.” </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result is then displayed to the user. </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Additionally, a heatmap is generated and displayed using the Grad-CAM algorithm to provide visual insights into the model's decision-making process. </a:t>
            </a:r>
            <a:endParaRPr lang="en-TR" sz="1600" dirty="0">
              <a:solidFill>
                <a:srgbClr val="000000"/>
              </a:solidFill>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Deployment</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235082688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Deployment</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5" name="Picture 4" descr="A screenshot of a computer&#10;&#10;Description automatically generated">
            <a:extLst>
              <a:ext uri="{FF2B5EF4-FFF2-40B4-BE49-F238E27FC236}">
                <a16:creationId xmlns:a16="http://schemas.microsoft.com/office/drawing/2014/main" id="{5AED622A-5F1A-CBE8-CF64-E4FA193178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57115" y="3014609"/>
            <a:ext cx="5728841" cy="3603600"/>
          </a:xfrm>
          <a:prstGeom prst="rect">
            <a:avLst/>
          </a:prstGeom>
        </p:spPr>
      </p:pic>
    </p:spTree>
    <p:extLst>
      <p:ext uri="{BB962C8B-B14F-4D97-AF65-F5344CB8AC3E}">
        <p14:creationId xmlns:p14="http://schemas.microsoft.com/office/powerpoint/2010/main" val="136529890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Deployment</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6" name="Picture 5" descr="A screenshot of a computer&#10;&#10;Description automatically generated">
            <a:extLst>
              <a:ext uri="{FF2B5EF4-FFF2-40B4-BE49-F238E27FC236}">
                <a16:creationId xmlns:a16="http://schemas.microsoft.com/office/drawing/2014/main" id="{A0560432-5DD5-9DBB-E05D-F7D6523A38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4777" y="2954953"/>
            <a:ext cx="6120540" cy="3600000"/>
          </a:xfrm>
          <a:prstGeom prst="rect">
            <a:avLst/>
          </a:prstGeom>
        </p:spPr>
      </p:pic>
    </p:spTree>
    <p:extLst>
      <p:ext uri="{BB962C8B-B14F-4D97-AF65-F5344CB8AC3E}">
        <p14:creationId xmlns:p14="http://schemas.microsoft.com/office/powerpoint/2010/main" val="240271428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Deployment</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descr="A screenshot of a computer screen&#10;&#10;Description automatically generated">
            <a:extLst>
              <a:ext uri="{FF2B5EF4-FFF2-40B4-BE49-F238E27FC236}">
                <a16:creationId xmlns:a16="http://schemas.microsoft.com/office/drawing/2014/main" id="{92A42C58-C461-FB0B-8C00-8A6828E3ED2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4777" y="2954953"/>
            <a:ext cx="6120540" cy="3600000"/>
          </a:xfrm>
          <a:prstGeom prst="rect">
            <a:avLst/>
          </a:prstGeom>
        </p:spPr>
      </p:pic>
    </p:spTree>
    <p:extLst>
      <p:ext uri="{BB962C8B-B14F-4D97-AF65-F5344CB8AC3E}">
        <p14:creationId xmlns:p14="http://schemas.microsoft.com/office/powerpoint/2010/main" val="381569403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3" y="2951018"/>
            <a:ext cx="9970703" cy="3173252"/>
          </a:xfrm>
          <a:prstGeom prst="rect">
            <a:avLst/>
          </a:prstGeom>
        </p:spPr>
        <p:txBody>
          <a:bodyPr lIns="45719" tIns="45720" rIns="45719" bIns="45720" anchor="ctr">
            <a:normAutofit/>
          </a:bodyPr>
          <a:lstStyle/>
          <a:p>
            <a:pPr>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Integrating CNNs and transformers with explainable AI enhances medical imaging for detecting kidney abnormalities in CT scans. The CNN-Transformer model, combining local and global feature extraction, achieves 100% performance, surpassing existing methods.</a:t>
            </a:r>
          </a:p>
          <a:p>
            <a:pPr>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Integrating socioeconomic and location features.</a:t>
            </a:r>
          </a:p>
          <a:p>
            <a:pPr>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Improvement in XAI algorithm.</a:t>
            </a:r>
          </a:p>
          <a:p>
            <a:pPr>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Can be used as Pre-trained Model for fine-tuning.</a:t>
            </a: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err="1">
                <a:solidFill>
                  <a:schemeClr val="bg1"/>
                </a:solidFill>
                <a:latin typeface="Microsoft YaHei"/>
                <a:ea typeface="Merriweather Sans Regular ExtraBold"/>
                <a:cs typeface="Merriweather Sans Regular ExtraBold"/>
              </a:rPr>
              <a:t>Conclusion</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and</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Futurework</a:t>
            </a:r>
            <a:endParaRP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20471395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err="1">
                <a:solidFill>
                  <a:schemeClr val="bg1"/>
                </a:solidFill>
                <a:latin typeface="Microsoft YaHei"/>
                <a:ea typeface="Merriweather Sans Regular ExtraBold"/>
                <a:cs typeface="Merriweather Sans Regular ExtraBold"/>
              </a:rPr>
              <a:t>References</a:t>
            </a:r>
            <a:endParaRP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10" name="Table 9">
            <a:extLst>
              <a:ext uri="{FF2B5EF4-FFF2-40B4-BE49-F238E27FC236}">
                <a16:creationId xmlns:a16="http://schemas.microsoft.com/office/drawing/2014/main" id="{3D9448BB-A84B-BCAA-7F13-87DC3FB3771C}"/>
              </a:ext>
            </a:extLst>
          </p:cNvPr>
          <p:cNvGraphicFramePr>
            <a:graphicFrameLocks noGrp="1"/>
          </p:cNvGraphicFramePr>
          <p:nvPr>
            <p:extLst>
              <p:ext uri="{D42A27DB-BD31-4B8C-83A1-F6EECF244321}">
                <p14:modId xmlns:p14="http://schemas.microsoft.com/office/powerpoint/2010/main" val="3081289894"/>
              </p:ext>
            </p:extLst>
          </p:nvPr>
        </p:nvGraphicFramePr>
        <p:xfrm>
          <a:off x="638952" y="3013821"/>
          <a:ext cx="9509337" cy="3171190"/>
        </p:xfrm>
        <a:graphic>
          <a:graphicData uri="http://schemas.openxmlformats.org/drawingml/2006/table">
            <a:tbl>
              <a:tblPr firstRow="1" bandRow="1">
                <a:tableStyleId>{5940675A-B579-460E-94D1-54222C63F5DA}</a:tableStyleId>
              </a:tblPr>
              <a:tblGrid>
                <a:gridCol w="532860">
                  <a:extLst>
                    <a:ext uri="{9D8B030D-6E8A-4147-A177-3AD203B41FA5}">
                      <a16:colId xmlns:a16="http://schemas.microsoft.com/office/drawing/2014/main" val="3764458949"/>
                    </a:ext>
                  </a:extLst>
                </a:gridCol>
                <a:gridCol w="8976477">
                  <a:extLst>
                    <a:ext uri="{9D8B030D-6E8A-4147-A177-3AD203B41FA5}">
                      <a16:colId xmlns:a16="http://schemas.microsoft.com/office/drawing/2014/main" val="2457085336"/>
                    </a:ext>
                  </a:extLst>
                </a:gridCol>
              </a:tblGrid>
              <a:tr h="370840">
                <a:tc>
                  <a:txBody>
                    <a:bodyPr/>
                    <a:lstStyle/>
                    <a:p>
                      <a:pPr marL="0" marR="0" indent="0" algn="just" defTabSz="914400" rtl="0" fontAlgn="auto" latinLnBrk="0" hangingPunct="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sym typeface="Calibri"/>
                        </a:rPr>
                        <a:t>[1]</a:t>
                      </a:r>
                      <a:endParaRPr lang="en-GB" sz="1400" b="0" i="0" u="none" strike="noStrike" cap="none" spc="0" baseline="0" dirty="0">
                        <a:solidFill>
                          <a:srgbClr val="000000"/>
                        </a:solidFill>
                        <a:uFillTx/>
                        <a:latin typeface="Microsoft YaHei Light"/>
                        <a:cs typeface="+mj-cs"/>
                        <a:sym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fontAlgn="auto" latinLnBrk="0" hangingPunct="0">
                        <a:lnSpc>
                          <a:spcPct val="100000"/>
                        </a:lnSpc>
                        <a:spcBef>
                          <a:spcPts val="0"/>
                        </a:spcBef>
                        <a:spcAft>
                          <a:spcPts val="0"/>
                        </a:spcAft>
                        <a:buClrTx/>
                        <a:buSzTx/>
                        <a:buFontTx/>
                        <a:buNone/>
                        <a:tabLst/>
                      </a:pPr>
                      <a:r>
                        <a:rPr lang="en-TR" sz="1400" b="0" i="0" u="none" strike="noStrike" cap="none" spc="0" baseline="0" dirty="0">
                          <a:solidFill>
                            <a:srgbClr val="000000"/>
                          </a:solidFill>
                          <a:uFillTx/>
                          <a:latin typeface="Microsoft YaHei Light"/>
                          <a:ea typeface="+mn-ea"/>
                          <a:cs typeface="+mn-cs"/>
                          <a:sym typeface="Calibri"/>
                        </a:rPr>
                        <a:t>H. e. a. Sung, GLOBOCAN estimates of incidence and mortality worldwide for 36 cancers in 185 countries, : CA: a cancer journal for clinicians 71.3 209-249., 2020. </a:t>
                      </a:r>
                      <a:endParaRPr lang="en-GB" sz="1400" b="0" i="0" u="none" strike="noStrike" cap="none" spc="0" baseline="0" dirty="0">
                        <a:solidFill>
                          <a:srgbClr val="000000"/>
                        </a:solidFill>
                        <a:uFillTx/>
                        <a:latin typeface="Microsoft YaHei Light"/>
                        <a:ea typeface="+mn-ea"/>
                        <a:cs typeface="+mn-cs"/>
                        <a:sym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6369625"/>
                  </a:ext>
                </a:extLst>
              </a:tr>
              <a:tr h="370840">
                <a:tc>
                  <a:txBody>
                    <a:bodyPr/>
                    <a:lstStyle/>
                    <a:p>
                      <a:pPr marL="0" marR="0" indent="0" algn="just" defTabSz="914400" rtl="0" latinLnBrk="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sym typeface="Calibri"/>
                        </a:rPr>
                        <a:t>[2]</a:t>
                      </a:r>
                      <a:endParaRPr lang="en-GB" sz="1400" b="0" i="0" u="none" strike="noStrike" cap="none" spc="0" baseline="0" dirty="0">
                        <a:solidFill>
                          <a:srgbClr val="000000"/>
                        </a:solidFill>
                        <a:uFillTx/>
                        <a:latin typeface="Microsoft YaHei Light"/>
                        <a:ea typeface="+mn-ea"/>
                        <a:cs typeface="+mj-cs"/>
                        <a:sym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indent="-342900" algn="just" defTabSz="914400" rtl="0" fontAlgn="auto" latinLnBrk="0" hangingPunct="0">
                        <a:lnSpc>
                          <a:spcPct val="100000"/>
                        </a:lnSpc>
                        <a:spcBef>
                          <a:spcPts val="0"/>
                        </a:spcBef>
                        <a:spcAft>
                          <a:spcPts val="0"/>
                        </a:spcAft>
                        <a:buClrTx/>
                        <a:buSzTx/>
                        <a:buFontTx/>
                        <a:buAutoNum type="alphaUcPeriod"/>
                        <a:tabLst/>
                      </a:pPr>
                      <a:r>
                        <a:rPr lang="en-TR" sz="1400" b="0" i="0" u="none" strike="noStrike" cap="none" spc="0" baseline="0" dirty="0">
                          <a:solidFill>
                            <a:srgbClr val="000000"/>
                          </a:solidFill>
                          <a:uFillTx/>
                          <a:latin typeface="Microsoft YaHei Light"/>
                          <a:ea typeface="+mn-ea"/>
                          <a:cs typeface="+mn-cs"/>
                          <a:sym typeface="Calibri"/>
                        </a:rPr>
                        <a:t>D. &amp;. P. I. de Leon, Imaging and screening of kidney cancer, Radiologic Clinics, 55(6), 1235-1250, 2017. </a:t>
                      </a:r>
                      <a:endParaRPr lang="en-GB" sz="1400" b="0" i="0" u="none" strike="noStrike" cap="none" spc="0" baseline="0" dirty="0">
                        <a:solidFill>
                          <a:srgbClr val="000000"/>
                        </a:solidFill>
                        <a:uFillTx/>
                        <a:latin typeface="Microsoft YaHei Light"/>
                        <a:ea typeface="+mn-ea"/>
                        <a:cs typeface="+mn-cs"/>
                        <a:sym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5763960"/>
                  </a:ext>
                </a:extLst>
              </a:tr>
              <a:tr h="370840">
                <a:tc>
                  <a:txBody>
                    <a:bodyPr/>
                    <a:lstStyle/>
                    <a:p>
                      <a:pPr marL="0" marR="0" indent="0" algn="just" defTabSz="914400" rtl="0" fontAlgn="auto" latinLnBrk="0" hangingPunct="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ea typeface="+mn-ea"/>
                          <a:cs typeface="+mn-cs"/>
                          <a:sym typeface="Calibri"/>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fontAlgn="auto" latinLnBrk="0" hangingPunct="0">
                        <a:lnSpc>
                          <a:spcPct val="100000"/>
                        </a:lnSpc>
                        <a:spcBef>
                          <a:spcPts val="0"/>
                        </a:spcBef>
                        <a:spcAft>
                          <a:spcPts val="0"/>
                        </a:spcAft>
                        <a:buClrTx/>
                        <a:buSzTx/>
                        <a:buFontTx/>
                        <a:buNone/>
                        <a:tabLst/>
                      </a:pPr>
                      <a:r>
                        <a:rPr lang="en-US" sz="1400" b="0" i="0" u="none" strike="noStrike" cap="none" spc="0" baseline="0" dirty="0">
                          <a:solidFill>
                            <a:srgbClr val="000000"/>
                          </a:solidFill>
                          <a:uFillTx/>
                          <a:latin typeface="Microsoft YaHei Light"/>
                          <a:ea typeface="+mn-ea"/>
                          <a:cs typeface="+mn-cs"/>
                          <a:sym typeface="Calibri"/>
                        </a:rPr>
                        <a:t>M. N. H. M. H. M. K. A. M. G. R. U. M. Z. &amp;. S. A. Islam, Vision transformer and explainable transfer learning models for auto detection of kidney cyst, stone and tumor from CT-radiography, vol. 12(1), Scientific Reports, 2022, pp. 1-14.</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4086395"/>
                  </a:ext>
                </a:extLst>
              </a:tr>
              <a:tr h="370840">
                <a:tc>
                  <a:txBody>
                    <a:bodyPr/>
                    <a:lstStyle/>
                    <a:p>
                      <a:pPr marL="0" marR="0" indent="0" algn="just" defTabSz="914400" rtl="0" fontAlgn="auto" latinLnBrk="0" hangingPunct="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ea typeface="+mn-ea"/>
                          <a:cs typeface="+mn-cs"/>
                          <a:sym typeface="Calibri"/>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fontAlgn="auto" latinLnBrk="0" hangingPunct="0">
                        <a:lnSpc>
                          <a:spcPct val="100000"/>
                        </a:lnSpc>
                        <a:spcBef>
                          <a:spcPts val="0"/>
                        </a:spcBef>
                        <a:spcAft>
                          <a:spcPts val="0"/>
                        </a:spcAft>
                        <a:buClrTx/>
                        <a:buSzTx/>
                        <a:buFontTx/>
                        <a:buNone/>
                        <a:tabLst/>
                      </a:pPr>
                      <a:r>
                        <a:rPr lang="en-US" sz="1400" b="0" i="0" u="none" strike="noStrike" cap="none" spc="0" baseline="0" dirty="0">
                          <a:solidFill>
                            <a:srgbClr val="000000"/>
                          </a:solidFill>
                          <a:uFillTx/>
                          <a:latin typeface="Microsoft YaHei Light"/>
                          <a:ea typeface="+mn-ea"/>
                          <a:cs typeface="+mn-cs"/>
                          <a:sym typeface="Calibri"/>
                        </a:rPr>
                        <a:t>A. F. G. C. B. A. &amp;. K. H. Bayram, A detection and prediction model based on deep learning assisted by explainable artificial intelligence for kidney diseases, vol. 40, </a:t>
                      </a:r>
                      <a:r>
                        <a:rPr lang="en-US" sz="1400" b="0" i="0" u="none" strike="noStrike" cap="none" spc="0" baseline="0" dirty="0" err="1">
                          <a:solidFill>
                            <a:srgbClr val="000000"/>
                          </a:solidFill>
                          <a:uFillTx/>
                          <a:latin typeface="Microsoft YaHei Light"/>
                          <a:ea typeface="+mn-ea"/>
                          <a:cs typeface="+mn-cs"/>
                          <a:sym typeface="Calibri"/>
                        </a:rPr>
                        <a:t>Avrupa</a:t>
                      </a:r>
                      <a:r>
                        <a:rPr lang="en-US" sz="1400" b="0" i="0" u="none" strike="noStrike" cap="none" spc="0" baseline="0" dirty="0">
                          <a:solidFill>
                            <a:srgbClr val="000000"/>
                          </a:solidFill>
                          <a:uFillTx/>
                          <a:latin typeface="Microsoft YaHei Light"/>
                          <a:ea typeface="+mn-ea"/>
                          <a:cs typeface="+mn-cs"/>
                          <a:sym typeface="Calibri"/>
                        </a:rPr>
                        <a:t> </a:t>
                      </a:r>
                      <a:r>
                        <a:rPr lang="en-US" sz="1400" b="0" i="0" u="none" strike="noStrike" cap="none" spc="0" baseline="0" dirty="0" err="1">
                          <a:solidFill>
                            <a:srgbClr val="000000"/>
                          </a:solidFill>
                          <a:uFillTx/>
                          <a:latin typeface="Microsoft YaHei Light"/>
                          <a:ea typeface="+mn-ea"/>
                          <a:cs typeface="+mn-cs"/>
                          <a:sym typeface="Calibri"/>
                        </a:rPr>
                        <a:t>Bilim</a:t>
                      </a:r>
                      <a:r>
                        <a:rPr lang="en-US" sz="1400" b="0" i="0" u="none" strike="noStrike" cap="none" spc="0" baseline="0" dirty="0">
                          <a:solidFill>
                            <a:srgbClr val="000000"/>
                          </a:solidFill>
                          <a:uFillTx/>
                          <a:latin typeface="Microsoft YaHei Light"/>
                          <a:ea typeface="+mn-ea"/>
                          <a:cs typeface="+mn-cs"/>
                          <a:sym typeface="Calibri"/>
                        </a:rPr>
                        <a:t> </a:t>
                      </a:r>
                      <a:r>
                        <a:rPr lang="en-US" sz="1400" b="0" i="0" u="none" strike="noStrike" cap="none" spc="0" baseline="0" dirty="0" err="1">
                          <a:solidFill>
                            <a:srgbClr val="000000"/>
                          </a:solidFill>
                          <a:uFillTx/>
                          <a:latin typeface="Microsoft YaHei Light"/>
                          <a:ea typeface="+mn-ea"/>
                          <a:cs typeface="+mn-cs"/>
                          <a:sym typeface="Calibri"/>
                        </a:rPr>
                        <a:t>ve</a:t>
                      </a:r>
                      <a:r>
                        <a:rPr lang="en-US" sz="1400" b="0" i="0" u="none" strike="noStrike" cap="none" spc="0" baseline="0" dirty="0">
                          <a:solidFill>
                            <a:srgbClr val="000000"/>
                          </a:solidFill>
                          <a:uFillTx/>
                          <a:latin typeface="Microsoft YaHei Light"/>
                          <a:ea typeface="+mn-ea"/>
                          <a:cs typeface="+mn-cs"/>
                          <a:sym typeface="Calibri"/>
                        </a:rPr>
                        <a:t> </a:t>
                      </a:r>
                      <a:r>
                        <a:rPr lang="en-US" sz="1400" b="0" i="0" u="none" strike="noStrike" cap="none" spc="0" baseline="0" dirty="0" err="1">
                          <a:solidFill>
                            <a:srgbClr val="000000"/>
                          </a:solidFill>
                          <a:uFillTx/>
                          <a:latin typeface="Microsoft YaHei Light"/>
                          <a:ea typeface="+mn-ea"/>
                          <a:cs typeface="+mn-cs"/>
                          <a:sym typeface="Calibri"/>
                        </a:rPr>
                        <a:t>Teknoloji</a:t>
                      </a:r>
                      <a:r>
                        <a:rPr lang="en-US" sz="1400" b="0" i="0" u="none" strike="noStrike" cap="none" spc="0" baseline="0" dirty="0">
                          <a:solidFill>
                            <a:srgbClr val="000000"/>
                          </a:solidFill>
                          <a:uFillTx/>
                          <a:latin typeface="Microsoft YaHei Light"/>
                          <a:ea typeface="+mn-ea"/>
                          <a:cs typeface="+mn-cs"/>
                          <a:sym typeface="Calibri"/>
                        </a:rPr>
                        <a:t> </a:t>
                      </a:r>
                      <a:r>
                        <a:rPr lang="en-US" sz="1400" b="0" i="0" u="none" strike="noStrike" cap="none" spc="0" baseline="0" dirty="0" err="1">
                          <a:solidFill>
                            <a:srgbClr val="000000"/>
                          </a:solidFill>
                          <a:uFillTx/>
                          <a:latin typeface="Microsoft YaHei Light"/>
                          <a:ea typeface="+mn-ea"/>
                          <a:cs typeface="+mn-cs"/>
                          <a:sym typeface="Calibri"/>
                        </a:rPr>
                        <a:t>Dergisi</a:t>
                      </a:r>
                      <a:r>
                        <a:rPr lang="en-US" sz="1400" b="0" i="0" u="none" strike="noStrike" cap="none" spc="0" baseline="0" dirty="0">
                          <a:solidFill>
                            <a:srgbClr val="000000"/>
                          </a:solidFill>
                          <a:uFillTx/>
                          <a:latin typeface="Microsoft YaHei Light"/>
                          <a:ea typeface="+mn-ea"/>
                          <a:cs typeface="+mn-cs"/>
                          <a:sym typeface="Calibri"/>
                        </a:rPr>
                        <a:t>, 2022, pp. 67-74.</a:t>
                      </a:r>
                      <a:r>
                        <a:rPr lang="en-TR" sz="1400" b="0" i="0" u="none" strike="noStrike" cap="none" spc="0" baseline="0" dirty="0">
                          <a:solidFill>
                            <a:srgbClr val="000000"/>
                          </a:solidFill>
                          <a:uFillTx/>
                          <a:latin typeface="Microsoft YaHei Light"/>
                          <a:ea typeface="+mn-ea"/>
                          <a:cs typeface="+mn-cs"/>
                          <a:sym typeface="Calibri"/>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3344945"/>
                  </a:ext>
                </a:extLst>
              </a:tr>
              <a:tr h="370840">
                <a:tc>
                  <a:txBody>
                    <a:bodyPr/>
                    <a:lstStyle/>
                    <a:p>
                      <a:pPr marL="0" marR="0" indent="0" algn="just" defTabSz="914400" rtl="0" fontAlgn="auto" latinLnBrk="0" hangingPunct="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ea typeface="+mn-ea"/>
                          <a:cs typeface="+mn-cs"/>
                          <a:sym typeface="Calibri"/>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auto" latinLnBrk="0" hangingPunct="0">
                        <a:lnSpc>
                          <a:spcPct val="100000"/>
                        </a:lnSpc>
                        <a:spcBef>
                          <a:spcPts val="0"/>
                        </a:spcBef>
                        <a:spcAft>
                          <a:spcPts val="0"/>
                        </a:spcAft>
                        <a:buClrTx/>
                        <a:buSzTx/>
                        <a:buFontTx/>
                        <a:buNone/>
                        <a:tabLst/>
                        <a:defRPr/>
                      </a:pPr>
                      <a:r>
                        <a:rPr lang="en-US" sz="1400" b="0" i="0" u="none" strike="noStrike" cap="none" spc="0" baseline="0" dirty="0">
                          <a:solidFill>
                            <a:srgbClr val="000000"/>
                          </a:solidFill>
                          <a:uFillTx/>
                          <a:latin typeface="Microsoft YaHei Light"/>
                          <a:ea typeface="+mn-ea"/>
                          <a:cs typeface="+mn-cs"/>
                          <a:sym typeface="Calibri"/>
                        </a:rPr>
                        <a:t>S. D. &amp;. A. R. Pande, Multi-class kidney abnormalities detecting novel system through computed tomography, IEEE Access, 2024.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0916864"/>
                  </a:ext>
                </a:extLst>
              </a:tr>
              <a:tr h="370840">
                <a:tc>
                  <a:txBody>
                    <a:bodyPr/>
                    <a:lstStyle/>
                    <a:p>
                      <a:pPr marL="0" marR="0" indent="0" algn="just" defTabSz="914400" rtl="0" fontAlgn="auto" latinLnBrk="0" hangingPunct="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ea typeface="+mn-ea"/>
                          <a:cs typeface="+mn-cs"/>
                          <a:sym typeface="Calibri"/>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fontAlgn="auto" latinLnBrk="0" hangingPunct="0">
                        <a:lnSpc>
                          <a:spcPct val="100000"/>
                        </a:lnSpc>
                        <a:spcBef>
                          <a:spcPts val="0"/>
                        </a:spcBef>
                        <a:spcAft>
                          <a:spcPts val="0"/>
                        </a:spcAft>
                        <a:buClrTx/>
                        <a:buSzTx/>
                        <a:buFontTx/>
                        <a:buNone/>
                        <a:tabLst/>
                      </a:pPr>
                      <a:r>
                        <a:rPr lang="en-US" sz="1400" b="0" i="0" u="none" strike="noStrike" cap="none" spc="0" baseline="0" dirty="0">
                          <a:solidFill>
                            <a:srgbClr val="000000"/>
                          </a:solidFill>
                          <a:uFillTx/>
                          <a:latin typeface="Microsoft YaHei Light"/>
                          <a:ea typeface="+mn-ea"/>
                          <a:cs typeface="+mn-cs"/>
                          <a:sym typeface="Calibri"/>
                        </a:rPr>
                        <a:t>Y. B. T. P. S. K. C. &amp;. S. C. Kumar, A Comprehensive Study of Deep Learning Methods for Kidney Tumor, Cyst, and Stone Diagnostics and Detection Using CT Images, Archives of Computational Methods in Engineering, 2024, pp. 1-26.</a:t>
                      </a:r>
                      <a:r>
                        <a:rPr lang="en-TR" sz="1400" b="0" i="0" u="none" strike="noStrike" cap="none" spc="0" baseline="0" dirty="0">
                          <a:solidFill>
                            <a:srgbClr val="000000"/>
                          </a:solidFill>
                          <a:uFillTx/>
                          <a:latin typeface="Microsoft YaHei Light"/>
                          <a:ea typeface="+mn-ea"/>
                          <a:cs typeface="+mn-cs"/>
                          <a:sym typeface="Calibri"/>
                        </a:rPr>
                        <a:t> </a:t>
                      </a:r>
                      <a:endParaRPr lang="en-GB" sz="1400" b="0" i="0" u="none" strike="noStrike" cap="none" spc="0" baseline="0" dirty="0">
                        <a:solidFill>
                          <a:srgbClr val="000000"/>
                        </a:solidFill>
                        <a:uFillTx/>
                        <a:latin typeface="Microsoft YaHei Light"/>
                        <a:ea typeface="+mn-ea"/>
                        <a:cs typeface="+mn-cs"/>
                        <a:sym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7633223"/>
                  </a:ext>
                </a:extLst>
              </a:tr>
            </a:tbl>
          </a:graphicData>
        </a:graphic>
      </p:graphicFrame>
    </p:spTree>
    <p:extLst>
      <p:ext uri="{BB962C8B-B14F-4D97-AF65-F5344CB8AC3E}">
        <p14:creationId xmlns:p14="http://schemas.microsoft.com/office/powerpoint/2010/main" val="281344616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Rectangle"/>
          <p:cNvSpPr/>
          <p:nvPr/>
        </p:nvSpPr>
        <p:spPr>
          <a:xfrm>
            <a:off x="-11767" y="1343345"/>
            <a:ext cx="12215534" cy="5531503"/>
          </a:xfrm>
          <a:prstGeom prst="rect">
            <a:avLst/>
          </a:prstGeom>
          <a:solidFill>
            <a:srgbClr val="FE2E45"/>
          </a:solidFill>
          <a:ln w="12700">
            <a:miter lim="400000"/>
          </a:ln>
        </p:spPr>
        <p:txBody>
          <a:bodyPr lIns="45719" rIns="45719" anchor="ctr"/>
          <a:lstStyle/>
          <a:p>
            <a:endParaRPr/>
          </a:p>
        </p:txBody>
      </p:sp>
      <p:pic>
        <p:nvPicPr>
          <p:cNvPr id="65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66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66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66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663" name="Image" descr="Image"/>
          <p:cNvPicPr>
            <a:picLocks noChangeAspect="1"/>
          </p:cNvPicPr>
          <p:nvPr/>
        </p:nvPicPr>
        <p:blipFill>
          <a:blip r:embed="rId6"/>
          <a:stretch>
            <a:fillRect/>
          </a:stretch>
        </p:blipFill>
        <p:spPr>
          <a:xfrm>
            <a:off x="7847704" y="2355271"/>
            <a:ext cx="2919045" cy="2837091"/>
          </a:xfrm>
          <a:prstGeom prst="rect">
            <a:avLst/>
          </a:prstGeom>
          <a:ln w="12700">
            <a:miter lim="400000"/>
          </a:ln>
        </p:spPr>
      </p:pic>
      <p:sp>
        <p:nvSpPr>
          <p:cNvPr id="664" name="Thank you!"/>
          <p:cNvSpPr txBox="1">
            <a:spLocks noGrp="1"/>
          </p:cNvSpPr>
          <p:nvPr>
            <p:ph type="ctrTitle" idx="4294967295"/>
          </p:nvPr>
        </p:nvSpPr>
        <p:spPr>
          <a:xfrm>
            <a:off x="4352098" y="2352844"/>
            <a:ext cx="4403897" cy="3307515"/>
          </a:xfrm>
          <a:prstGeom prst="rect">
            <a:avLst/>
          </a:prstGeom>
        </p:spPr>
        <p:txBody>
          <a:bodyPr lIns="91440" tIns="45720" rIns="91440" bIns="45720" anchor="t"/>
          <a:lstStyle>
            <a:lvl1pPr>
              <a:lnSpc>
                <a:spcPct val="60000"/>
              </a:lnSpc>
              <a:defRPr sz="8000">
                <a:solidFill>
                  <a:srgbClr val="FFFFFF"/>
                </a:solidFill>
                <a:latin typeface="Merriweather Sans Regular ExtraBold"/>
                <a:ea typeface="Merriweather Sans Regular ExtraBold"/>
                <a:cs typeface="Merriweather Sans Regular ExtraBold"/>
                <a:sym typeface="Merriweather Sans Regular ExtraBold"/>
              </a:defRPr>
            </a:lvl1pPr>
          </a:lstStyle>
          <a:p>
            <a:pPr>
              <a:lnSpc>
                <a:spcPct val="100000"/>
              </a:lnSpc>
            </a:pPr>
            <a:r>
              <a:rPr b="1">
                <a:latin typeface="Microsoft YaHei"/>
              </a:rPr>
              <a:t>Thank you!</a:t>
            </a:r>
            <a:endParaRPr lang="en-US" b="1">
              <a:latin typeface="Microsoft YaHei"/>
            </a:endParaRPr>
          </a:p>
        </p:txBody>
      </p:sp>
      <p:pic>
        <p:nvPicPr>
          <p:cNvPr id="665" name="Image" descr="Image"/>
          <p:cNvPicPr>
            <a:picLocks noChangeAspect="1"/>
          </p:cNvPicPr>
          <p:nvPr/>
        </p:nvPicPr>
        <p:blipFill>
          <a:blip r:embed="rId7"/>
          <a:stretch>
            <a:fillRect/>
          </a:stretch>
        </p:blipFill>
        <p:spPr>
          <a:xfrm>
            <a:off x="-603668" y="647699"/>
            <a:ext cx="5015131" cy="70240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err="1">
                <a:solidFill>
                  <a:schemeClr val="bg1"/>
                </a:solidFill>
                <a:latin typeface="Microsoft YaHei"/>
              </a:rPr>
              <a:t>Concept</a:t>
            </a:r>
            <a:r>
              <a:rPr lang="tr-TR" b="1" dirty="0">
                <a:solidFill>
                  <a:schemeClr val="bg1"/>
                </a:solidFill>
                <a:latin typeface="Microsoft YaHei"/>
              </a:rPr>
              <a:t>  </a:t>
            </a:r>
            <a:r>
              <a:rPr lang="tr-TR" b="1" dirty="0" err="1">
                <a:solidFill>
                  <a:schemeClr val="bg1"/>
                </a:solidFill>
                <a:latin typeface="Microsoft YaHei"/>
              </a:rPr>
              <a:t>Note</a:t>
            </a:r>
            <a:r>
              <a:rPr lang="tr-TR" b="1" dirty="0">
                <a:solidFill>
                  <a:schemeClr val="bg1"/>
                </a:solidFill>
                <a:latin typeface="Microsoft YaHei"/>
              </a:rPr>
              <a:t> </a:t>
            </a:r>
            <a:r>
              <a:rPr lang="tr-TR" b="1" dirty="0" err="1">
                <a:solidFill>
                  <a:schemeClr val="bg1"/>
                </a:solidFill>
                <a:latin typeface="Microsoft YaHei"/>
              </a:rPr>
              <a:t>and</a:t>
            </a:r>
            <a:r>
              <a:rPr lang="tr-TR" b="1" dirty="0">
                <a:solidFill>
                  <a:schemeClr val="bg1"/>
                </a:solidFill>
                <a:latin typeface="Microsoft YaHei"/>
              </a:rPr>
              <a:t> </a:t>
            </a:r>
            <a:r>
              <a:rPr lang="tr-TR" b="1" dirty="0" err="1">
                <a:solidFill>
                  <a:schemeClr val="bg1"/>
                </a:solidFill>
                <a:latin typeface="Microsoft YaHei"/>
              </a:rPr>
              <a:t>Implementation</a:t>
            </a:r>
            <a:endParaRPr b="1" dirty="0">
              <a:solidFill>
                <a:schemeClr val="bg1"/>
              </a:solidFill>
              <a:latin typeface="Microsoft YaHei"/>
            </a:endParaRPr>
          </a:p>
        </p:txBody>
      </p:sp>
    </p:spTree>
    <p:extLst>
      <p:ext uri="{BB962C8B-B14F-4D97-AF65-F5344CB8AC3E}">
        <p14:creationId xmlns:p14="http://schemas.microsoft.com/office/powerpoint/2010/main" val="23194317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fontScale="85000" lnSpcReduction="10000"/>
          </a:bodyPr>
          <a:lstStyle/>
          <a:p>
            <a:pPr algn="just">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Kidney Classification System is a web-based application designed to classify kidney conditions using a hybrid CNN-Transformer Model.</a:t>
            </a:r>
          </a:p>
          <a:p>
            <a:pPr marL="0" indent="0" algn="just">
              <a:lnSpc>
                <a:spcPct val="150000"/>
              </a:lnSpc>
              <a:buNone/>
              <a:defRPr sz="1400">
                <a:solidFill>
                  <a:srgbClr val="000000"/>
                </a:solidFill>
                <a:latin typeface="Merriweather Sans Light"/>
                <a:ea typeface="Merriweather Sans Light"/>
                <a:cs typeface="Merriweather Sans Light"/>
                <a:sym typeface="Merriweather Sans Light"/>
              </a:defRPr>
            </a:pPr>
            <a:endParaRPr lang="en-US" sz="1600" dirty="0">
              <a:solidFill>
                <a:srgbClr val="000000"/>
              </a:solidFill>
              <a:latin typeface="Microsoft YaHei Light"/>
            </a:endParaRPr>
          </a:p>
          <a:p>
            <a:pPr marL="342900" lvl="0" indent="-342900" algn="just" rtl="0">
              <a:lnSpc>
                <a:spcPct val="150000"/>
              </a:lnSpc>
              <a:buFont typeface="Arial" panose="020B0604020202020204" pitchFamily="34" charset="0"/>
              <a:buChar char="•"/>
              <a:tabLst>
                <a:tab pos="457200" algn="l"/>
              </a:tabLst>
            </a:pPr>
            <a:r>
              <a:rPr lang="en-US" sz="1600" dirty="0">
                <a:solidFill>
                  <a:srgbClr val="000000"/>
                </a:solidFill>
                <a:latin typeface="Microsoft YaHei Light"/>
              </a:rPr>
              <a:t>Each year, kidney cancer affects over 430,000 people, leading to approximately 180,000 fatalities [1]. The incidence of kidney tumors surpasses this number, yet current radiographic techniques often cannot distinguish between malignant and benign tumors [2] </a:t>
            </a:r>
          </a:p>
          <a:p>
            <a:pPr marL="0" lvl="0" indent="0" algn="just" rtl="0">
              <a:buNone/>
              <a:tabLst>
                <a:tab pos="457200" algn="l"/>
              </a:tabLst>
            </a:pPr>
            <a:endParaRPr lang="en-US" sz="1600" dirty="0">
              <a:latin typeface="Microsoft YaHei Light"/>
            </a:endParaRPr>
          </a:p>
          <a:p>
            <a:pPr algn="just">
              <a:lnSpc>
                <a:spcPct val="16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Addressing the increasing global incidence, reduce the healthcare workload , and provide an Enhanced Diagnosis and Management Systems.</a:t>
            </a: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Background</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290321123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a:bodyPr>
          <a:lstStyle/>
          <a:p>
            <a:pPr algn="just">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primary aim of this project is to alleviate the workload of healthcare professionals by implementing an accurate classification system for kidney cases across four distinct clinical conditions (Cyst, Normal, Stone, Tumor). </a:t>
            </a:r>
          </a:p>
          <a:p>
            <a:pPr marL="0" indent="0" algn="just">
              <a:lnSpc>
                <a:spcPct val="150000"/>
              </a:lnSpc>
              <a:buNone/>
              <a:defRPr sz="1400">
                <a:solidFill>
                  <a:srgbClr val="000000"/>
                </a:solidFill>
                <a:latin typeface="Merriweather Sans Light"/>
                <a:ea typeface="Merriweather Sans Light"/>
                <a:cs typeface="Merriweather Sans Light"/>
                <a:sym typeface="Merriweather Sans Light"/>
              </a:defRPr>
            </a:pPr>
            <a:endParaRPr lang="en-US" sz="1600" dirty="0">
              <a:solidFill>
                <a:srgbClr val="000000"/>
              </a:solidFill>
              <a:latin typeface="Microsoft YaHei Light"/>
            </a:endParaRPr>
          </a:p>
          <a:p>
            <a:pPr algn="just">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Hybrid CNN-Transformer Model with Integrated Explainability</a:t>
            </a:r>
            <a:r>
              <a:rPr lang="en-TR" sz="1600" dirty="0">
                <a:solidFill>
                  <a:srgbClr val="000000"/>
                </a:solidFill>
                <a:latin typeface="Microsoft YaHei Light"/>
              </a:rPr>
              <a:t> has been exploited to ach</a:t>
            </a:r>
            <a:r>
              <a:rPr lang="en-US" sz="1600" dirty="0" err="1">
                <a:solidFill>
                  <a:srgbClr val="000000"/>
                </a:solidFill>
                <a:latin typeface="Microsoft YaHei Light"/>
              </a:rPr>
              <a:t>ie</a:t>
            </a:r>
            <a:r>
              <a:rPr lang="en-TR" sz="1600" dirty="0">
                <a:solidFill>
                  <a:srgbClr val="000000"/>
                </a:solidFill>
                <a:latin typeface="Microsoft YaHei Light"/>
              </a:rPr>
              <a:t>ve the goal.</a:t>
            </a:r>
            <a:endParaRPr lang="en-US" sz="1600" dirty="0">
              <a:solidFill>
                <a:srgbClr val="000000"/>
              </a:solidFill>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err="1">
                <a:solidFill>
                  <a:schemeClr val="bg1"/>
                </a:solidFill>
                <a:latin typeface="Microsoft YaHei"/>
                <a:ea typeface="Merriweather Sans Regular ExtraBold"/>
                <a:cs typeface="Merriweather Sans Regular ExtraBold"/>
              </a:rPr>
              <a:t>Objectives</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43473247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SDG </a:t>
            </a:r>
            <a:r>
              <a:rPr lang="tr-TR" sz="3350" b="1" dirty="0" err="1">
                <a:solidFill>
                  <a:schemeClr val="bg1"/>
                </a:solidFill>
                <a:latin typeface="Microsoft YaHei"/>
                <a:ea typeface="Merriweather Sans Regular ExtraBold"/>
                <a:cs typeface="Merriweather Sans Regular ExtraBold"/>
              </a:rPr>
              <a:t>Relation</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4" name="Picture 3" descr="A green square with white text and a heart and a line of pulse&#10;&#10;Description automatically generated">
            <a:extLst>
              <a:ext uri="{FF2B5EF4-FFF2-40B4-BE49-F238E27FC236}">
                <a16:creationId xmlns:a16="http://schemas.microsoft.com/office/drawing/2014/main" id="{BD958D77-F7FD-0950-F143-7026FDDCCD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50123" y="3691337"/>
            <a:ext cx="1692614" cy="16926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logo on an orange background&#10;&#10;Description automatically generated">
            <a:extLst>
              <a:ext uri="{FF2B5EF4-FFF2-40B4-BE49-F238E27FC236}">
                <a16:creationId xmlns:a16="http://schemas.microsoft.com/office/drawing/2014/main" id="{08A5BFCB-4F68-ECF1-1765-C55B8CB6819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60689" y="3691337"/>
            <a:ext cx="1692614" cy="16926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93793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a:solidFill>
                  <a:schemeClr val="bg1"/>
                </a:solidFill>
                <a:latin typeface="Microsoft YaHei"/>
              </a:rPr>
              <a:t>Data</a:t>
            </a:r>
            <a:endParaRPr b="1" dirty="0">
              <a:solidFill>
                <a:schemeClr val="bg1"/>
              </a:solidFill>
              <a:latin typeface="Microsoft YaHei"/>
            </a:endParaRPr>
          </a:p>
        </p:txBody>
      </p:sp>
    </p:spTree>
    <p:extLst>
      <p:ext uri="{BB962C8B-B14F-4D97-AF65-F5344CB8AC3E}">
        <p14:creationId xmlns:p14="http://schemas.microsoft.com/office/powerpoint/2010/main" val="320988935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a:bodyPr>
          <a:lstStyle/>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CT images were collected from the Picture Archiving and Communication System (PACS) of several hospitals in Dhaka, Bangladesh [3]</a:t>
            </a:r>
            <a:r>
              <a:rPr lang="en-TR" sz="1600" dirty="0">
                <a:solidFill>
                  <a:srgbClr val="000000"/>
                </a:solidFill>
                <a:latin typeface="Microsoft YaHei Light"/>
              </a:rPr>
              <a:t> </a:t>
            </a:r>
            <a:endParaRPr lang="en-US" sz="1600" dirty="0">
              <a:solidFill>
                <a:srgbClr val="000000"/>
              </a:solidFill>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dataset includes both contrast and non-contrast studies of the whole abdomen</a:t>
            </a: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DICOM studies containing confirmed diagnoses of kidney cysts, stones, normal findings, or tumors</a:t>
            </a:r>
            <a:r>
              <a:rPr lang="en-TR" sz="1600" dirty="0">
                <a:solidFill>
                  <a:srgbClr val="000000"/>
                </a:solidFill>
                <a:latin typeface="Microsoft YaHei Light"/>
              </a:rPr>
              <a:t> </a:t>
            </a:r>
            <a:r>
              <a:rPr lang="en-US" sz="1600" dirty="0">
                <a:solidFill>
                  <a:srgbClr val="000000"/>
                </a:solidFill>
                <a:latin typeface="Microsoft YaHei Light"/>
              </a:rPr>
              <a:t>were carefully  selected.</a:t>
            </a: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Batches of DICOM images have been created for each region of interest (ROI) associated with a specific radiological finding</a:t>
            </a:r>
            <a:r>
              <a:rPr lang="en-TR" sz="1600" dirty="0">
                <a:solidFill>
                  <a:srgbClr val="000000"/>
                </a:solidFill>
                <a:latin typeface="Microsoft YaHei Light"/>
              </a:rPr>
              <a:t> </a:t>
            </a:r>
            <a:endParaRPr lang="en-US" sz="1600" dirty="0">
              <a:solidFill>
                <a:srgbClr val="000000"/>
              </a:solidFill>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Patient information and metadata were subsequently removed from the DICOM images before conversion to a lossless JPG format</a:t>
            </a:r>
            <a:r>
              <a:rPr lang="en-TR" sz="1600" dirty="0">
                <a:solidFill>
                  <a:srgbClr val="000000"/>
                </a:solidFill>
                <a:latin typeface="Microsoft YaHei Light"/>
              </a:rPr>
              <a:t> </a:t>
            </a:r>
            <a:endParaRPr lang="en-US" sz="1600" dirty="0">
              <a:solidFill>
                <a:srgbClr val="000000"/>
              </a:solidFill>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Data Collection</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664534578"/>
      </p:ext>
    </p:extLst>
  </p:cSld>
  <p:clrMapOvr>
    <a:masterClrMapping/>
  </p:clrMapOvr>
  <p:transition spd="med"/>
</p:sld>
</file>

<file path=ppt/theme/theme1.xml><?xml version="1.0" encoding="utf-8"?>
<a:theme xmlns:a="http://schemas.openxmlformats.org/drawingml/2006/main"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7847797-b717-4ffb-b5fd-2a237f853cda" xsi:nil="true"/>
    <lcf76f155ced4ddcb4097134ff3c332f xmlns="6259e846-8b77-4076-b7b3-191dee427045">
      <Terms xmlns="http://schemas.microsoft.com/office/infopath/2007/PartnerControls"/>
    </lcf76f155ced4ddcb4097134ff3c332f>
    <SharedWithUsers xmlns="97847797-b717-4ffb-b5fd-2a237f853cda">
      <UserInfo>
        <DisplayName>Yawen Liu</DisplayName>
        <AccountId>199</AccountId>
        <AccountType/>
      </UserInfo>
    </SharedWithUsers>
    <_Flow_SignoffStatus xmlns="6259e846-8b77-4076-b7b3-191dee42704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9A02BA3BD6C54284F20B51199E6706" ma:contentTypeVersion="15" ma:contentTypeDescription="Create a new document." ma:contentTypeScope="" ma:versionID="1314add8d98afe7b1ad8b68d04a9bd93">
  <xsd:schema xmlns:xsd="http://www.w3.org/2001/XMLSchema" xmlns:xs="http://www.w3.org/2001/XMLSchema" xmlns:p="http://schemas.microsoft.com/office/2006/metadata/properties" xmlns:ns2="6259e846-8b77-4076-b7b3-191dee427045" xmlns:ns3="97847797-b717-4ffb-b5fd-2a237f853cda" targetNamespace="http://schemas.microsoft.com/office/2006/metadata/properties" ma:root="true" ma:fieldsID="5fce5cc6bbfd5576a0b874f3de58ed7d" ns2:_="" ns3:_="">
    <xsd:import namespace="6259e846-8b77-4076-b7b3-191dee427045"/>
    <xsd:import namespace="97847797-b717-4ffb-b5fd-2a237f853c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9e846-8b77-4076-b7b3-191dee427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Flow_SignoffStatus" ma:index="22"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847797-b717-4ffb-b5fd-2a237f853cd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1c6c02b-ebe2-4c4d-aa1a-1071032b151f}" ma:internalName="TaxCatchAll" ma:showField="CatchAllData" ma:web="97847797-b717-4ffb-b5fd-2a237f853cd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FFB1A3-86F8-4D83-B399-9B6D5E293CEC}">
  <ds:schemaRefs>
    <ds:schemaRef ds:uri="http://schemas.microsoft.com/sharepoint/v3/contenttype/forms"/>
  </ds:schemaRefs>
</ds:datastoreItem>
</file>

<file path=customXml/itemProps2.xml><?xml version="1.0" encoding="utf-8"?>
<ds:datastoreItem xmlns:ds="http://schemas.openxmlformats.org/officeDocument/2006/customXml" ds:itemID="{A22449C5-8A7C-4DDF-8BBD-9834F5F8D2B3}">
  <ds:schemaRefs>
    <ds:schemaRef ds:uri="6259e846-8b77-4076-b7b3-191dee427045"/>
    <ds:schemaRef ds:uri="97847797-b717-4ffb-b5fd-2a237f853c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514ABFA-9A30-4B41-8A66-6FBD4BAF2C1A}">
  <ds:schemaRefs>
    <ds:schemaRef ds:uri="6259e846-8b77-4076-b7b3-191dee427045"/>
    <ds:schemaRef ds:uri="97847797-b717-4ffb-b5fd-2a237f853c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1536</TotalTime>
  <Words>1461</Words>
  <Application>Microsoft Macintosh PowerPoint</Application>
  <PresentationFormat>Widescreen</PresentationFormat>
  <Paragraphs>289</Paragraphs>
  <Slides>37</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Microsoft YaHei</vt:lpstr>
      <vt:lpstr>Microsoft YaHei Light</vt:lpstr>
      <vt:lpstr>Arial</vt:lpstr>
      <vt:lpstr>Calibri</vt:lpstr>
      <vt:lpstr>Calibri Light</vt:lpstr>
      <vt:lpstr>Helvetica Neue Thin</vt:lpstr>
      <vt:lpstr>Times New Roman</vt:lpstr>
      <vt:lpstr>frontiertech</vt:lpstr>
      <vt:lpstr>PowerPoint Presentation</vt:lpstr>
      <vt:lpstr>PowerPoint Presentation</vt:lpstr>
      <vt:lpstr>Outline</vt:lpstr>
      <vt:lpstr>PowerPoint Presentation</vt:lpstr>
      <vt:lpstr>Background</vt:lpstr>
      <vt:lpstr>Objectives</vt:lpstr>
      <vt:lpstr>SDG Relation</vt:lpstr>
      <vt:lpstr>PowerPoint Presentation</vt:lpstr>
      <vt:lpstr>Data Collection</vt:lpstr>
      <vt:lpstr>Exploratory Data Analysis (EDA) and Feature Engineering</vt:lpstr>
      <vt:lpstr>Exploratory Data Analysis (EDA) Class Distribution Analysis</vt:lpstr>
      <vt:lpstr>Exploratory Data Analysis (EDA) Mask Application</vt:lpstr>
      <vt:lpstr>Exploratory Data Analysis (EDA) Image Statistics Calculation</vt:lpstr>
      <vt:lpstr>Exploratory Data Analysis (EDA) Multiple Image Display</vt:lpstr>
      <vt:lpstr>Exploratory Data Analysis (EDA) Pixel Value Distribution Investigation</vt:lpstr>
      <vt:lpstr>Exploratory Data Analysis (EDA) Duplication Checking</vt:lpstr>
      <vt:lpstr>Exploratory Data Analysis (EDA) Data Balancing, Normalization &amp; Augmentation</vt:lpstr>
      <vt:lpstr>PowerPoint Presentation</vt:lpstr>
      <vt:lpstr>Model Selection and Training</vt:lpstr>
      <vt:lpstr>Model Evaluation and Hyperparameter Tuning</vt:lpstr>
      <vt:lpstr>Model Evaluation and Hyperparameter Tuning</vt:lpstr>
      <vt:lpstr>Model Refinement and Testing</vt:lpstr>
      <vt:lpstr>Model Refinement and Testing</vt:lpstr>
      <vt:lpstr>PowerPoint Presentation</vt:lpstr>
      <vt:lpstr>Evaluation Results</vt:lpstr>
      <vt:lpstr>Evaluation Results</vt:lpstr>
      <vt:lpstr>Evaluation Results</vt:lpstr>
      <vt:lpstr>Evaluation Results</vt:lpstr>
      <vt:lpstr>Literature Comparision</vt:lpstr>
      <vt:lpstr>PowerPoint Presentation</vt:lpstr>
      <vt:lpstr>Deployment</vt:lpstr>
      <vt:lpstr>Deployment</vt:lpstr>
      <vt:lpstr>Deployment</vt:lpstr>
      <vt:lpstr>Deployment</vt:lpstr>
      <vt:lpstr>Conclusion and Futurework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MOHAMEDALFATEH SAEED</cp:lastModifiedBy>
  <cp:revision>26</cp:revision>
  <dcterms:modified xsi:type="dcterms:W3CDTF">2024-06-28T17:08:38Z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0x0101007E9A02BA3BD6C54284F20B51199E6706</vt:lpwstr>
  </property>
  <property fmtid="{D5CDD505-2E9C-101B-9397-08002B2CF9AE}" pid="3" name="MediaServiceImageTags">
    <vt:lpwstr/>
  </property>
</Properties>
</file>